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diagrams/drawing3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7" r:id="rId2"/>
    <p:sldId id="256" r:id="rId3"/>
    <p:sldId id="259" r:id="rId4"/>
    <p:sldId id="258" r:id="rId5"/>
    <p:sldId id="262" r:id="rId6"/>
    <p:sldId id="263" r:id="rId7"/>
    <p:sldId id="264" r:id="rId8"/>
  </p:sldIdLst>
  <p:sldSz cx="6858000" cy="9906000" type="A4"/>
  <p:notesSz cx="6858000" cy="99472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9066"/>
    <a:srgbClr val="FF3330"/>
    <a:srgbClr val="0DAC3F"/>
    <a:srgbClr val="1E1961"/>
    <a:srgbClr val="FF0000"/>
    <a:srgbClr val="00FF00"/>
    <a:srgbClr val="4BAC6D"/>
    <a:srgbClr val="33CB2D"/>
    <a:srgbClr val="3BE93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0" d="100"/>
          <a:sy n="60" d="100"/>
        </p:scale>
        <p:origin x="-2742" y="-72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59304B3-0886-6A47-9317-83B93A26D26C}" type="doc">
      <dgm:prSet loTypeId="urn:microsoft.com/office/officeart/2008/layout/VerticalCurvedList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832A16A-3CF4-F643-AE10-B83FBE81E2E1}">
      <dgm:prSet phldrT="[Text]" custT="1"/>
      <dgm:spPr>
        <a:solidFill>
          <a:srgbClr val="FF6600"/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2400" b="1" dirty="0" smtClean="0">
              <a:latin typeface="Nudi 01 e" pitchFamily="2" charset="0"/>
            </a:rPr>
            <a:t>¸</a:t>
          </a:r>
          <a:r>
            <a:rPr lang="en-US" sz="1400" b="1" dirty="0" err="1" smtClean="0">
              <a:latin typeface="Nudi 01 e" pitchFamily="2" charset="0"/>
            </a:rPr>
            <a:t>É</a:t>
          </a:r>
          <a:r>
            <a:rPr lang="en-US" sz="2400" b="1" dirty="0" err="1" smtClean="0">
              <a:latin typeface="Nudi 01 e" pitchFamily="2" charset="0"/>
            </a:rPr>
            <a:t>ÀÄgÀPÉë</a:t>
          </a:r>
          <a:r>
            <a:rPr lang="en-US" sz="2400" b="1" dirty="0" smtClean="0">
              <a:latin typeface="Nudi 01 e" pitchFamily="2" charset="0"/>
            </a:rPr>
            <a:t>: </a:t>
          </a:r>
        </a:p>
        <a:p>
          <a:pPr>
            <a:lnSpc>
              <a:spcPct val="90000"/>
            </a:lnSpc>
            <a:spcAft>
              <a:spcPct val="35000"/>
            </a:spcAft>
          </a:pPr>
          <a:r>
            <a:rPr lang="en-US" sz="1400" b="1" dirty="0" smtClean="0">
              <a:latin typeface="Nudi 01 e" pitchFamily="2" charset="0"/>
            </a:rPr>
            <a:t>ª</a:t>
          </a:r>
          <a:r>
            <a:rPr lang="en-US" sz="1400" b="1" dirty="0" err="1" smtClean="0">
              <a:latin typeface="Nudi 01 e" pitchFamily="2" charset="0"/>
            </a:rPr>
            <a:t>ÀÄ£ÉAiÀÄ°è</a:t>
          </a:r>
          <a:r>
            <a:rPr lang="en-US" sz="1400" b="1" dirty="0" smtClean="0">
              <a:latin typeface="Nudi 01 e" pitchFamily="2" charset="0"/>
            </a:rPr>
            <a:t> ¥nÖUÉAiÉÆ¼ÀUÉ, </a:t>
          </a:r>
          <a:r>
            <a:rPr lang="en-US" sz="1400" b="1" dirty="0" err="1" smtClean="0">
              <a:latin typeface="Nudi 01 e" pitchFamily="2" charset="0"/>
            </a:rPr>
            <a:t>ZÁ¥ÉAiÀÄrAiÀÄ°è</a:t>
          </a:r>
          <a:r>
            <a:rPr lang="en-US" sz="1400" b="1" dirty="0" smtClean="0">
              <a:latin typeface="Nudi 01 e" pitchFamily="2" charset="0"/>
            </a:rPr>
            <a:t> </a:t>
          </a:r>
          <a:r>
            <a:rPr lang="en-US" sz="1400" b="1" dirty="0" err="1" smtClean="0">
              <a:latin typeface="Nudi 01 e" pitchFamily="2" charset="0"/>
            </a:rPr>
            <a:t>CxÀªÁ</a:t>
          </a:r>
          <a:r>
            <a:rPr lang="en-US" sz="1400" b="1" dirty="0" smtClean="0">
              <a:latin typeface="Nudi 01 e" pitchFamily="2" charset="0"/>
            </a:rPr>
            <a:t> ¥À¸ÀÄðUÀ¼À°è </a:t>
          </a:r>
          <a:r>
            <a:rPr lang="en-US" sz="1400" b="1" dirty="0" err="1" smtClean="0">
              <a:latin typeface="Nudi 01 e" pitchFamily="2" charset="0"/>
            </a:rPr>
            <a:t>PÀÆrlÖ</a:t>
          </a:r>
          <a:r>
            <a:rPr lang="en-US" sz="1400" b="1" dirty="0" smtClean="0">
              <a:latin typeface="Nudi 01 e" pitchFamily="2" charset="0"/>
            </a:rPr>
            <a:t> º</a:t>
          </a:r>
          <a:r>
            <a:rPr lang="en-US" sz="1400" b="1" dirty="0" err="1" smtClean="0">
              <a:latin typeface="Nudi 01 e" pitchFamily="2" charset="0"/>
            </a:rPr>
            <a:t>ÀtªÀ£ÀÄß</a:t>
          </a:r>
          <a:r>
            <a:rPr lang="en-US" sz="1400" b="1" dirty="0" smtClean="0">
              <a:latin typeface="Nudi 01 e" pitchFamily="2" charset="0"/>
            </a:rPr>
            <a:t> </a:t>
          </a:r>
          <a:r>
            <a:rPr lang="en-US" sz="1400" b="1" dirty="0" err="1" smtClean="0">
              <a:latin typeface="Nudi 01 e" pitchFamily="2" charset="0"/>
            </a:rPr>
            <a:t>PÀzÉÆÝAiÀÄå</a:t>
          </a:r>
          <a:r>
            <a:rPr lang="en-US" sz="1400" b="1" dirty="0" smtClean="0">
              <a:latin typeface="Nudi 01 e" pitchFamily="2" charset="0"/>
            </a:rPr>
            <a:t>§º</a:t>
          </a:r>
          <a:r>
            <a:rPr lang="en-US" sz="1400" b="1" dirty="0" err="1" smtClean="0">
              <a:latin typeface="Nudi 01 e" pitchFamily="2" charset="0"/>
            </a:rPr>
            <a:t>ÀÄzÀÄ</a:t>
          </a:r>
          <a:r>
            <a:rPr lang="en-US" sz="1400" b="1" dirty="0" smtClean="0">
              <a:latin typeface="Nudi 01 e" pitchFamily="2" charset="0"/>
            </a:rPr>
            <a:t>/ºÁ¤UÉÆ½¸À§º</a:t>
          </a:r>
          <a:r>
            <a:rPr lang="en-US" sz="1400" b="1" dirty="0" err="1" smtClean="0">
              <a:latin typeface="Nudi 01 e" pitchFamily="2" charset="0"/>
            </a:rPr>
            <a:t>ÀÄzÀÄ</a:t>
          </a:r>
          <a:r>
            <a:rPr lang="en-US" sz="1400" b="1" dirty="0" smtClean="0">
              <a:latin typeface="Nudi 01 e" pitchFamily="2" charset="0"/>
            </a:rPr>
            <a:t>. ºÁUÉÃ£ÉÃ </a:t>
          </a:r>
          <a:r>
            <a:rPr lang="en-US" sz="1400" b="1" dirty="0" err="1" smtClean="0">
              <a:latin typeface="Nudi 01 e" pitchFamily="2" charset="0"/>
            </a:rPr>
            <a:t>CzÀÄ</a:t>
          </a:r>
          <a:r>
            <a:rPr lang="en-US" sz="1400" b="1" dirty="0" smtClean="0">
              <a:latin typeface="Nudi 01 e" pitchFamily="2" charset="0"/>
            </a:rPr>
            <a:t> £</a:t>
          </a:r>
          <a:r>
            <a:rPr lang="en-US" sz="1400" b="1" dirty="0" err="1" smtClean="0">
              <a:latin typeface="Nudi 01 e" pitchFamily="2" charset="0"/>
            </a:rPr>
            <a:t>ÉÊ¸ÀVðPÀ</a:t>
          </a:r>
          <a:r>
            <a:rPr lang="en-US" sz="1400" b="1" dirty="0" smtClean="0">
              <a:latin typeface="Nudi 01 e" pitchFamily="2" charset="0"/>
            </a:rPr>
            <a:t> zÀÄgÀAvÀUÀ¼ÁzÀ ¥</a:t>
          </a:r>
          <a:r>
            <a:rPr lang="en-US" sz="1400" b="1" dirty="0" err="1" smtClean="0">
              <a:latin typeface="Nudi 01 e" pitchFamily="2" charset="0"/>
            </a:rPr>
            <a:t>ÀæªÁºÀ</a:t>
          </a:r>
          <a:r>
            <a:rPr lang="en-US" sz="1400" b="1" dirty="0" smtClean="0">
              <a:latin typeface="Nudi 01 e" pitchFamily="2" charset="0"/>
            </a:rPr>
            <a:t> ªÀÄÄAvÁzÀªÀÅUÀ¼À ¸ÀAzÀ¨sÀðUÀ¼À°è </a:t>
          </a:r>
          <a:r>
            <a:rPr lang="en-US" sz="1400" b="1" dirty="0" err="1" smtClean="0">
              <a:latin typeface="Nudi 01 e" pitchFamily="2" charset="0"/>
            </a:rPr>
            <a:t>PÉÊeÁj</a:t>
          </a:r>
          <a:r>
            <a:rPr lang="en-US" sz="1400" b="1" dirty="0" smtClean="0">
              <a:latin typeface="Nudi 01 e" pitchFamily="2" charset="0"/>
            </a:rPr>
            <a:t> ºÉÆÃUÀ§º</a:t>
          </a:r>
          <a:r>
            <a:rPr lang="en-US" sz="1400" b="1" dirty="0" err="1" smtClean="0">
              <a:latin typeface="Nudi 01 e" pitchFamily="2" charset="0"/>
            </a:rPr>
            <a:t>ÀÄzÀÄ</a:t>
          </a:r>
          <a:r>
            <a:rPr lang="en-US" sz="1400" b="1" dirty="0" smtClean="0">
              <a:latin typeface="Nudi 01 e" pitchFamily="2" charset="0"/>
            </a:rPr>
            <a:t>. º</a:t>
          </a:r>
          <a:r>
            <a:rPr lang="en-US" sz="1400" b="1" dirty="0" err="1" smtClean="0">
              <a:latin typeface="Nudi 01 e" pitchFamily="2" charset="0"/>
            </a:rPr>
            <a:t>ÀtªÀÅ</a:t>
          </a:r>
          <a:r>
            <a:rPr lang="en-US" sz="1400" b="1" dirty="0" smtClean="0">
              <a:latin typeface="Nudi 01 e" pitchFamily="2" charset="0"/>
            </a:rPr>
            <a:t> ¨</a:t>
          </a:r>
          <a:r>
            <a:rPr lang="en-US" sz="1400" b="1" dirty="0" err="1" smtClean="0">
              <a:latin typeface="Nudi 01 e" pitchFamily="2" charset="0"/>
            </a:rPr>
            <a:t>ÁåAQ£À°èzÀÝgÉ</a:t>
          </a:r>
          <a:r>
            <a:rPr lang="en-US" sz="1400" b="1" dirty="0" smtClean="0">
              <a:latin typeface="Nudi 01 e" pitchFamily="2" charset="0"/>
            </a:rPr>
            <a:t> ºÉZÀÄÑ ¸</a:t>
          </a:r>
          <a:r>
            <a:rPr lang="en-US" sz="1400" b="1" dirty="0" err="1" smtClean="0">
              <a:latin typeface="Nudi 01 e" pitchFamily="2" charset="0"/>
            </a:rPr>
            <a:t>ÀÄgÀQëvÀ</a:t>
          </a:r>
          <a:r>
            <a:rPr lang="en-US" sz="1400" b="1" dirty="0" smtClean="0">
              <a:latin typeface="Nudi 01 e" pitchFamily="2" charset="0"/>
            </a:rPr>
            <a:t>.</a:t>
          </a:r>
          <a:endParaRPr lang="en-IN" sz="1400" b="1" dirty="0" smtClean="0">
            <a:solidFill>
              <a:schemeClr val="tx1"/>
            </a:solidFill>
            <a:uFillTx/>
            <a:latin typeface="Nudi 01 e" pitchFamily="2" charset="0"/>
          </a:endParaRPr>
        </a:p>
      </dgm:t>
    </dgm:pt>
    <dgm:pt modelId="{17C0C160-FAA7-7B47-B9C4-139A19D2BB03}" type="parTrans" cxnId="{1F602566-0711-1844-82D4-124A4A8896A4}">
      <dgm:prSet/>
      <dgm:spPr/>
      <dgm:t>
        <a:bodyPr/>
        <a:lstStyle/>
        <a:p>
          <a:endParaRPr lang="en-US"/>
        </a:p>
      </dgm:t>
    </dgm:pt>
    <dgm:pt modelId="{AF99E72C-C45F-6D4D-8CF7-29E9BD029A96}" type="sibTrans" cxnId="{1F602566-0711-1844-82D4-124A4A8896A4}">
      <dgm:prSet/>
      <dgm:spPr/>
      <dgm:t>
        <a:bodyPr/>
        <a:lstStyle/>
        <a:p>
          <a:endParaRPr lang="en-US"/>
        </a:p>
      </dgm:t>
    </dgm:pt>
    <dgm:pt modelId="{8BF2D38C-6F3D-694C-879E-96C40A91B86A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>
            <a:spcAft>
              <a:spcPts val="0"/>
            </a:spcAft>
          </a:pPr>
          <a:r>
            <a:rPr lang="en-US" sz="2400" b="1" dirty="0" smtClean="0">
              <a:latin typeface="Nudi 01 e" pitchFamily="2" charset="0"/>
            </a:rPr>
            <a:t>¨É¼ÀªÀtÂUÉ: </a:t>
          </a:r>
          <a:endParaRPr lang="en-IN" sz="2400" dirty="0" smtClean="0">
            <a:latin typeface="Nudi 01 e" pitchFamily="2" charset="0"/>
          </a:endParaRPr>
        </a:p>
        <a:p>
          <a:pPr>
            <a:spcAft>
              <a:spcPct val="35000"/>
            </a:spcAft>
          </a:pPr>
          <a:r>
            <a:rPr lang="en-US" sz="1400" b="1" dirty="0" smtClean="0">
              <a:latin typeface="Nudi 01 e" pitchFamily="2" charset="0"/>
            </a:rPr>
            <a:t>£ÁªÀÅ ¨</a:t>
          </a:r>
          <a:r>
            <a:rPr lang="en-US" sz="1400" b="1" dirty="0" err="1" smtClean="0">
              <a:latin typeface="Nudi 01 e" pitchFamily="2" charset="0"/>
            </a:rPr>
            <a:t>ÁåAPï</a:t>
          </a:r>
          <a:r>
            <a:rPr lang="en-US" sz="1400" b="1" dirty="0" smtClean="0">
              <a:latin typeface="Nudi 01 e" pitchFamily="2" charset="0"/>
            </a:rPr>
            <a:t> </a:t>
          </a:r>
          <a:r>
            <a:rPr lang="en-US" sz="1400" b="1" dirty="0" err="1" smtClean="0">
              <a:latin typeface="Nudi 01 e" pitchFamily="2" charset="0"/>
            </a:rPr>
            <a:t>SÁvÉAiÀÄ°è</a:t>
          </a:r>
          <a:r>
            <a:rPr lang="en-US" sz="1400" b="1" dirty="0" smtClean="0">
              <a:latin typeface="Nudi 01 e" pitchFamily="2" charset="0"/>
            </a:rPr>
            <a:t> vÉÆqÀV¹zÀ º</a:t>
          </a:r>
          <a:r>
            <a:rPr lang="en-US" sz="1400" b="1" dirty="0" err="1" smtClean="0">
              <a:latin typeface="Nudi 01 e" pitchFamily="2" charset="0"/>
            </a:rPr>
            <a:t>ÀtPÉÌ</a:t>
          </a:r>
          <a:r>
            <a:rPr lang="en-US" sz="1400" b="1" dirty="0" smtClean="0">
              <a:latin typeface="Nudi 01 e" pitchFamily="2" charset="0"/>
            </a:rPr>
            <a:t> §</a:t>
          </a:r>
          <a:r>
            <a:rPr lang="en-US" sz="1400" b="1" dirty="0" err="1" smtClean="0">
              <a:latin typeface="Nudi 01 e" pitchFamily="2" charset="0"/>
            </a:rPr>
            <a:t>rØ</a:t>
          </a:r>
          <a:r>
            <a:rPr lang="en-US" sz="1400" b="1" dirty="0" smtClean="0">
              <a:latin typeface="Nudi 01 e" pitchFamily="2" charset="0"/>
            </a:rPr>
            <a:t> </a:t>
          </a:r>
          <a:r>
            <a:rPr lang="en-US" sz="1400" b="1" dirty="0" err="1" smtClean="0">
              <a:latin typeface="Nudi 01 e" pitchFamily="2" charset="0"/>
            </a:rPr>
            <a:t>zÉÆgÉAiÀÄÄvÀÛzÉ</a:t>
          </a:r>
          <a:r>
            <a:rPr lang="en-US" sz="1400" b="1" dirty="0" smtClean="0">
              <a:latin typeface="Nudi 01 e" pitchFamily="2" charset="0"/>
            </a:rPr>
            <a:t>. </a:t>
          </a:r>
          <a:r>
            <a:rPr lang="en-US" sz="1400" b="1" dirty="0" err="1" smtClean="0">
              <a:latin typeface="Nudi 01 e" pitchFamily="2" charset="0"/>
            </a:rPr>
            <a:t>CzÀÄ</a:t>
          </a:r>
          <a:r>
            <a:rPr lang="en-US" sz="1400" b="1" dirty="0" smtClean="0">
              <a:latin typeface="Nudi 01 e" pitchFamily="2" charset="0"/>
            </a:rPr>
            <a:t> £</a:t>
          </a:r>
          <a:r>
            <a:rPr lang="en-US" sz="1400" b="1" dirty="0" err="1" smtClean="0">
              <a:latin typeface="Nudi 01 e" pitchFamily="2" charset="0"/>
            </a:rPr>
            <a:t>ÀªÀÄä</a:t>
          </a:r>
          <a:r>
            <a:rPr lang="en-US" sz="1400" b="1" dirty="0" smtClean="0">
              <a:latin typeface="Nudi 01 e" pitchFamily="2" charset="0"/>
            </a:rPr>
            <a:t> º</a:t>
          </a:r>
          <a:r>
            <a:rPr lang="en-US" sz="1400" b="1" dirty="0" err="1" smtClean="0">
              <a:latin typeface="Nudi 01 e" pitchFamily="2" charset="0"/>
            </a:rPr>
            <a:t>ÀtzÀ</a:t>
          </a:r>
          <a:r>
            <a:rPr lang="en-US" sz="1400" b="1" dirty="0" smtClean="0">
              <a:latin typeface="Nudi 01 e" pitchFamily="2" charset="0"/>
            </a:rPr>
            <a:t> ª</a:t>
          </a:r>
          <a:r>
            <a:rPr lang="en-US" sz="1400" b="1" dirty="0" err="1" smtClean="0">
              <a:latin typeface="Nudi 01 e" pitchFamily="2" charset="0"/>
            </a:rPr>
            <a:t>ÉÆvÀÛªÀÅ</a:t>
          </a:r>
          <a:r>
            <a:rPr lang="en-US" sz="1400" b="1" dirty="0" smtClean="0">
              <a:latin typeface="Nudi 01 e" pitchFamily="2" charset="0"/>
            </a:rPr>
            <a:t> ¨É¼ÉAiÀÄ®Ä ¸</a:t>
          </a:r>
          <a:r>
            <a:rPr lang="en-US" sz="1400" b="1" dirty="0" err="1" smtClean="0">
              <a:latin typeface="Nudi 01 e" pitchFamily="2" charset="0"/>
            </a:rPr>
            <a:t>ÀºÀPÀj¸ÀÄvÀÛzÉ</a:t>
          </a:r>
          <a:r>
            <a:rPr lang="en-US" sz="1400" b="1" dirty="0" smtClean="0">
              <a:latin typeface="Nudi 01 e" pitchFamily="2" charset="0"/>
            </a:rPr>
            <a:t>. ª</a:t>
          </a:r>
          <a:r>
            <a:rPr lang="en-US" sz="1400" b="1" dirty="0" err="1" smtClean="0">
              <a:latin typeface="Nudi 01 e" pitchFamily="2" charset="0"/>
            </a:rPr>
            <a:t>ÀÄ£ÉAiÀÄ°è</a:t>
          </a:r>
          <a:r>
            <a:rPr lang="en-US" sz="1400" b="1" dirty="0" smtClean="0">
              <a:latin typeface="Nudi 01 e" pitchFamily="2" charset="0"/>
            </a:rPr>
            <a:t> </a:t>
          </a:r>
          <a:r>
            <a:rPr lang="en-US" sz="1400" b="1" dirty="0" err="1" smtClean="0">
              <a:latin typeface="Nudi 01 e" pitchFamily="2" charset="0"/>
            </a:rPr>
            <a:t>PÀÆrlÖ</a:t>
          </a:r>
          <a:r>
            <a:rPr lang="en-US" sz="1400" b="1" dirty="0" smtClean="0">
              <a:latin typeface="Nudi 01 e" pitchFamily="2" charset="0"/>
            </a:rPr>
            <a:t> º</a:t>
          </a:r>
          <a:r>
            <a:rPr lang="en-US" sz="1400" b="1" dirty="0" err="1" smtClean="0">
              <a:latin typeface="Nudi 01 e" pitchFamily="2" charset="0"/>
            </a:rPr>
            <a:t>Àt</a:t>
          </a:r>
          <a:r>
            <a:rPr lang="en-US" sz="1400" b="1" dirty="0" smtClean="0">
              <a:latin typeface="Nudi 01 e" pitchFamily="2" charset="0"/>
            </a:rPr>
            <a:t> ¨É¼ÉAiÀÄÄªÀÅ¢®è.</a:t>
          </a:r>
          <a:endParaRPr lang="en-US" sz="1400" dirty="0">
            <a:latin typeface="Nudi 01 e" pitchFamily="2" charset="0"/>
          </a:endParaRPr>
        </a:p>
      </dgm:t>
    </dgm:pt>
    <dgm:pt modelId="{FF1ED769-D772-9744-8790-59A766D77BB8}" type="parTrans" cxnId="{C63C8006-364F-344C-BA5E-68EB5385C649}">
      <dgm:prSet/>
      <dgm:spPr/>
      <dgm:t>
        <a:bodyPr/>
        <a:lstStyle/>
        <a:p>
          <a:endParaRPr lang="en-US"/>
        </a:p>
      </dgm:t>
    </dgm:pt>
    <dgm:pt modelId="{74303674-1982-D840-BC1D-4ABF4869E916}" type="sibTrans" cxnId="{C63C8006-364F-344C-BA5E-68EB5385C649}">
      <dgm:prSet/>
      <dgm:spPr/>
      <dgm:t>
        <a:bodyPr/>
        <a:lstStyle/>
        <a:p>
          <a:endParaRPr lang="en-US"/>
        </a:p>
      </dgm:t>
    </dgm:pt>
    <dgm:pt modelId="{2843607C-83D6-874A-A569-F14B28C2C915}">
      <dgm:prSet phldrT="[Text]" custT="1"/>
      <dgm:spPr>
        <a:solidFill>
          <a:srgbClr val="33CB2D"/>
        </a:solidFill>
      </dgm:spPr>
      <dgm:t>
        <a:bodyPr/>
        <a:lstStyle/>
        <a:p>
          <a:pPr>
            <a:spcAft>
              <a:spcPts val="0"/>
            </a:spcAft>
          </a:pPr>
          <a:r>
            <a:rPr lang="en-US" sz="2400" b="1" dirty="0" smtClean="0">
              <a:latin typeface="Nudi 01 e" pitchFamily="2" charset="0"/>
            </a:rPr>
            <a:t>¸Á®UÀ¼ÀÄ: </a:t>
          </a:r>
          <a:endParaRPr lang="en-IN" sz="2400" dirty="0" smtClean="0">
            <a:latin typeface="Nudi 01 e" pitchFamily="2" charset="0"/>
          </a:endParaRPr>
        </a:p>
        <a:p>
          <a:pPr>
            <a:spcAft>
              <a:spcPct val="35000"/>
            </a:spcAft>
          </a:pPr>
          <a:r>
            <a:rPr lang="en-US" sz="1400" b="1" dirty="0" smtClean="0">
              <a:latin typeface="Nudi 01 e" pitchFamily="2" charset="0"/>
            </a:rPr>
            <a:t>£</a:t>
          </a:r>
          <a:r>
            <a:rPr lang="en-US" sz="1400" b="1" dirty="0" err="1" smtClean="0">
              <a:latin typeface="Nudi 01 e" pitchFamily="2" charset="0"/>
            </a:rPr>
            <a:t>ÀªÀÄä</a:t>
          </a:r>
          <a:r>
            <a:rPr lang="en-US" sz="1400" b="1" dirty="0" smtClean="0">
              <a:latin typeface="Nudi 01 e" pitchFamily="2" charset="0"/>
            </a:rPr>
            <a:t> G½vÁAiÀÄUÀ¼ÀÄ, ¤</a:t>
          </a:r>
          <a:r>
            <a:rPr lang="en-US" sz="1400" b="1" dirty="0" err="1" smtClean="0">
              <a:latin typeface="Nudi 01 e" pitchFamily="2" charset="0"/>
            </a:rPr>
            <a:t>gÀRÄ</a:t>
          </a:r>
          <a:r>
            <a:rPr lang="en-US" sz="1400" b="1" dirty="0" smtClean="0">
              <a:latin typeface="Nudi 01 e" pitchFamily="2" charset="0"/>
            </a:rPr>
            <a:t> oÉÃªÀtÂUÀ¼ÀÄ </a:t>
          </a:r>
          <a:r>
            <a:rPr lang="en-US" sz="1400" b="1" dirty="0" err="1" smtClean="0">
              <a:latin typeface="Nudi 01 e" pitchFamily="2" charset="0"/>
            </a:rPr>
            <a:t>CxÀªÁ</a:t>
          </a:r>
          <a:r>
            <a:rPr lang="en-US" sz="1400" b="1" dirty="0" smtClean="0">
              <a:latin typeface="Nudi 01 e" pitchFamily="2" charset="0"/>
            </a:rPr>
            <a:t> </a:t>
          </a:r>
          <a:r>
            <a:rPr lang="en-US" sz="1400" b="1" dirty="0" err="1" smtClean="0">
              <a:latin typeface="Nudi 01 e" pitchFamily="2" charset="0"/>
            </a:rPr>
            <a:t>DªÀvÀðPÀ</a:t>
          </a:r>
          <a:r>
            <a:rPr lang="en-US" sz="1400" b="1" dirty="0" smtClean="0">
              <a:latin typeface="Nudi 01 e" pitchFamily="2" charset="0"/>
            </a:rPr>
            <a:t> oÉÃªÀtÂUÀ¼À </a:t>
          </a:r>
          <a:r>
            <a:rPr lang="en-US" sz="1400" b="1" dirty="0" err="1" smtClean="0">
              <a:latin typeface="Nudi 01 e" pitchFamily="2" charset="0"/>
            </a:rPr>
            <a:t>DzsÁgÀzÀ</a:t>
          </a:r>
          <a:r>
            <a:rPr lang="en-US" sz="1400" b="1" dirty="0" smtClean="0">
              <a:latin typeface="Nudi 01 e" pitchFamily="2" charset="0"/>
            </a:rPr>
            <a:t> ªÉÄÃ¯É ¨</a:t>
          </a:r>
          <a:r>
            <a:rPr lang="en-US" sz="1400" b="1" dirty="0" err="1" smtClean="0">
              <a:latin typeface="Nudi 01 e" pitchFamily="2" charset="0"/>
            </a:rPr>
            <a:t>ÁåAPÀÄ</a:t>
          </a:r>
          <a:r>
            <a:rPr lang="en-US" sz="1400" b="1" dirty="0" smtClean="0">
              <a:latin typeface="Nudi 01 e" pitchFamily="2" charset="0"/>
            </a:rPr>
            <a:t> ªÀÄ£É </a:t>
          </a:r>
          <a:r>
            <a:rPr lang="en-US" sz="1400" b="1" dirty="0" err="1" smtClean="0">
              <a:latin typeface="Nudi 01 e" pitchFamily="2" charset="0"/>
            </a:rPr>
            <a:t>RjÃ</a:t>
          </a:r>
          <a:r>
            <a:rPr lang="en-US" sz="1400" b="1" dirty="0" smtClean="0">
              <a:latin typeface="Nudi 01 e" pitchFamily="2" charset="0"/>
            </a:rPr>
            <a:t>¢ </a:t>
          </a:r>
          <a:r>
            <a:rPr lang="en-US" sz="1400" b="1" dirty="0" err="1" smtClean="0">
              <a:latin typeface="Nudi 01 e" pitchFamily="2" charset="0"/>
            </a:rPr>
            <a:t>CxÀªÁ</a:t>
          </a:r>
          <a:r>
            <a:rPr lang="en-US" sz="1400" b="1" dirty="0" smtClean="0">
              <a:latin typeface="Nudi 01 e" pitchFamily="2" charset="0"/>
            </a:rPr>
            <a:t> ²PÀëtªÉÃ ª</a:t>
          </a:r>
          <a:r>
            <a:rPr lang="en-US" sz="1400" b="1" dirty="0" err="1" smtClean="0">
              <a:latin typeface="Nudi 01 e" pitchFamily="2" charset="0"/>
            </a:rPr>
            <a:t>ÀÄÄAvÁzÀ</a:t>
          </a:r>
          <a:r>
            <a:rPr lang="en-US" sz="1400" b="1" dirty="0" smtClean="0">
              <a:latin typeface="Nudi 01 e" pitchFamily="2" charset="0"/>
            </a:rPr>
            <a:t> £</a:t>
          </a:r>
          <a:r>
            <a:rPr lang="en-US" sz="1400" b="1" dirty="0" err="1" smtClean="0">
              <a:latin typeface="Nudi 01 e" pitchFamily="2" charset="0"/>
            </a:rPr>
            <a:t>ÀªÀÄä</a:t>
          </a:r>
          <a:r>
            <a:rPr lang="en-US" sz="1400" b="1" dirty="0" smtClean="0">
              <a:latin typeface="Nudi 01 e" pitchFamily="2" charset="0"/>
            </a:rPr>
            <a:t> CªÀ±ÀåPÀvÉUÀ½UÉ ¸Á®UÀ¼À£ÀÄß ¤</a:t>
          </a:r>
          <a:r>
            <a:rPr lang="en-US" sz="1400" b="1" dirty="0" err="1" smtClean="0">
              <a:latin typeface="Nudi 01 e" pitchFamily="2" charset="0"/>
            </a:rPr>
            <a:t>ÃqÀ</a:t>
          </a:r>
          <a:r>
            <a:rPr lang="en-US" sz="1400" b="1" dirty="0" smtClean="0">
              <a:latin typeface="Nudi 01 e" pitchFamily="2" charset="0"/>
            </a:rPr>
            <a:t>§º</a:t>
          </a:r>
          <a:r>
            <a:rPr lang="en-US" sz="1400" b="1" dirty="0" err="1" smtClean="0">
              <a:latin typeface="Nudi 01 e" pitchFamily="2" charset="0"/>
            </a:rPr>
            <a:t>ÀÄzÀÄ</a:t>
          </a:r>
          <a:r>
            <a:rPr lang="en-US" sz="1400" b="1" dirty="0" smtClean="0">
              <a:latin typeface="Nudi 01 e" pitchFamily="2" charset="0"/>
            </a:rPr>
            <a:t>. </a:t>
          </a:r>
          <a:endParaRPr lang="en-US" sz="1100" dirty="0">
            <a:latin typeface="Nudi 01 e" pitchFamily="2" charset="0"/>
          </a:endParaRPr>
        </a:p>
      </dgm:t>
    </dgm:pt>
    <dgm:pt modelId="{1FF33DF3-2477-284F-A3BE-6E13F513B849}" type="parTrans" cxnId="{0306DDC7-9E2A-C449-B2BC-1C21EC60B404}">
      <dgm:prSet/>
      <dgm:spPr/>
      <dgm:t>
        <a:bodyPr/>
        <a:lstStyle/>
        <a:p>
          <a:endParaRPr lang="en-US"/>
        </a:p>
      </dgm:t>
    </dgm:pt>
    <dgm:pt modelId="{F041DB4C-E70F-D74D-9875-40D0F2C0DA7D}" type="sibTrans" cxnId="{0306DDC7-9E2A-C449-B2BC-1C21EC60B404}">
      <dgm:prSet/>
      <dgm:spPr/>
      <dgm:t>
        <a:bodyPr/>
        <a:lstStyle/>
        <a:p>
          <a:endParaRPr lang="en-US"/>
        </a:p>
      </dgm:t>
    </dgm:pt>
    <dgm:pt modelId="{F976FCDA-1798-DA41-A600-84412E3EC83C}" type="pres">
      <dgm:prSet presAssocID="{F59304B3-0886-6A47-9317-83B93A26D26C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129CDD5F-D56E-4F42-A904-47E9EED65C3D}" type="pres">
      <dgm:prSet presAssocID="{F59304B3-0886-6A47-9317-83B93A26D26C}" presName="Name1" presStyleCnt="0"/>
      <dgm:spPr/>
    </dgm:pt>
    <dgm:pt modelId="{5C25C3A4-5CA4-C248-93BD-58670D32526D}" type="pres">
      <dgm:prSet presAssocID="{F59304B3-0886-6A47-9317-83B93A26D26C}" presName="cycle" presStyleCnt="0"/>
      <dgm:spPr/>
    </dgm:pt>
    <dgm:pt modelId="{B243730F-7D6D-9146-A535-3AF818734E4C}" type="pres">
      <dgm:prSet presAssocID="{F59304B3-0886-6A47-9317-83B93A26D26C}" presName="srcNode" presStyleLbl="node1" presStyleIdx="0" presStyleCnt="3"/>
      <dgm:spPr/>
    </dgm:pt>
    <dgm:pt modelId="{DBEF2F75-81D5-DF40-9541-0F5AD8EDCECD}" type="pres">
      <dgm:prSet presAssocID="{F59304B3-0886-6A47-9317-83B93A26D26C}" presName="conn" presStyleLbl="parChTrans1D2" presStyleIdx="0" presStyleCnt="1"/>
      <dgm:spPr/>
      <dgm:t>
        <a:bodyPr/>
        <a:lstStyle/>
        <a:p>
          <a:endParaRPr lang="en-US"/>
        </a:p>
      </dgm:t>
    </dgm:pt>
    <dgm:pt modelId="{613C9ADC-9CE8-8F48-B92D-FFA33F5A2F7C}" type="pres">
      <dgm:prSet presAssocID="{F59304B3-0886-6A47-9317-83B93A26D26C}" presName="extraNode" presStyleLbl="node1" presStyleIdx="0" presStyleCnt="3"/>
      <dgm:spPr/>
    </dgm:pt>
    <dgm:pt modelId="{F5A62775-B880-044D-866B-01CA6A68C2D9}" type="pres">
      <dgm:prSet presAssocID="{F59304B3-0886-6A47-9317-83B93A26D26C}" presName="dstNode" presStyleLbl="node1" presStyleIdx="0" presStyleCnt="3"/>
      <dgm:spPr/>
    </dgm:pt>
    <dgm:pt modelId="{750CD62D-B743-EA49-A1C4-2AAB06B6C448}" type="pres">
      <dgm:prSet presAssocID="{7832A16A-3CF4-F643-AE10-B83FBE81E2E1}" presName="text_1" presStyleLbl="node1" presStyleIdx="0" presStyleCnt="3" custScaleX="102141" custScaleY="113426" custLinFactNeighborY="378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047C22-491D-0848-AD72-FC3CB120789B}" type="pres">
      <dgm:prSet presAssocID="{7832A16A-3CF4-F643-AE10-B83FBE81E2E1}" presName="accent_1" presStyleCnt="0"/>
      <dgm:spPr/>
    </dgm:pt>
    <dgm:pt modelId="{1FC11CAE-3514-C44F-9A18-742D357D4BDE}" type="pres">
      <dgm:prSet presAssocID="{7832A16A-3CF4-F643-AE10-B83FBE81E2E1}" presName="accentRepeatNode" presStyleLbl="solidFgAcc1" presStyleIdx="0" presStyleCnt="3" custLinFactNeighborX="1057" custLinFactNeighborY="276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EA38C258-E01C-E64E-86C3-1B837411012E}" type="pres">
      <dgm:prSet presAssocID="{8BF2D38C-6F3D-694C-879E-96C40A91B86A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052231-6BEA-5B4B-9FEB-60BACEA384D5}" type="pres">
      <dgm:prSet presAssocID="{8BF2D38C-6F3D-694C-879E-96C40A91B86A}" presName="accent_2" presStyleCnt="0"/>
      <dgm:spPr/>
    </dgm:pt>
    <dgm:pt modelId="{BB68F44B-1BBB-1746-9D70-81758DBDB9A6}" type="pres">
      <dgm:prSet presAssocID="{8BF2D38C-6F3D-694C-879E-96C40A91B86A}" presName="accentRepeatNode" presStyleLbl="solidFgAcc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9811CD1E-2ACF-1F4A-B37F-932307E721C5}" type="pres">
      <dgm:prSet presAssocID="{2843607C-83D6-874A-A569-F14B28C2C915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31B8D8-A754-254B-AE2C-C86F30F30628}" type="pres">
      <dgm:prSet presAssocID="{2843607C-83D6-874A-A569-F14B28C2C915}" presName="accent_3" presStyleCnt="0"/>
      <dgm:spPr/>
    </dgm:pt>
    <dgm:pt modelId="{B60ACB99-99B1-8A4A-9293-87664D132CCF}" type="pres">
      <dgm:prSet presAssocID="{2843607C-83D6-874A-A569-F14B28C2C915}" presName="accentRepeatNode" presStyleLbl="solidFgAcc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2015994E-6FEB-7742-8B41-4EE70C364563}" type="presOf" srcId="{7832A16A-3CF4-F643-AE10-B83FBE81E2E1}" destId="{750CD62D-B743-EA49-A1C4-2AAB06B6C448}" srcOrd="0" destOrd="0" presId="urn:microsoft.com/office/officeart/2008/layout/VerticalCurvedList"/>
    <dgm:cxn modelId="{1F602566-0711-1844-82D4-124A4A8896A4}" srcId="{F59304B3-0886-6A47-9317-83B93A26D26C}" destId="{7832A16A-3CF4-F643-AE10-B83FBE81E2E1}" srcOrd="0" destOrd="0" parTransId="{17C0C160-FAA7-7B47-B9C4-139A19D2BB03}" sibTransId="{AF99E72C-C45F-6D4D-8CF7-29E9BD029A96}"/>
    <dgm:cxn modelId="{E0733760-5E4D-104B-82EA-F4DD6BA3337B}" type="presOf" srcId="{AF99E72C-C45F-6D4D-8CF7-29E9BD029A96}" destId="{DBEF2F75-81D5-DF40-9541-0F5AD8EDCECD}" srcOrd="0" destOrd="0" presId="urn:microsoft.com/office/officeart/2008/layout/VerticalCurvedList"/>
    <dgm:cxn modelId="{0306DDC7-9E2A-C449-B2BC-1C21EC60B404}" srcId="{F59304B3-0886-6A47-9317-83B93A26D26C}" destId="{2843607C-83D6-874A-A569-F14B28C2C915}" srcOrd="2" destOrd="0" parTransId="{1FF33DF3-2477-284F-A3BE-6E13F513B849}" sibTransId="{F041DB4C-E70F-D74D-9875-40D0F2C0DA7D}"/>
    <dgm:cxn modelId="{B02F6071-CC1F-2141-871A-77473262598E}" type="presOf" srcId="{2843607C-83D6-874A-A569-F14B28C2C915}" destId="{9811CD1E-2ACF-1F4A-B37F-932307E721C5}" srcOrd="0" destOrd="0" presId="urn:microsoft.com/office/officeart/2008/layout/VerticalCurvedList"/>
    <dgm:cxn modelId="{5C982128-4472-6847-91B2-3A9D1F61F58B}" type="presOf" srcId="{F59304B3-0886-6A47-9317-83B93A26D26C}" destId="{F976FCDA-1798-DA41-A600-84412E3EC83C}" srcOrd="0" destOrd="0" presId="urn:microsoft.com/office/officeart/2008/layout/VerticalCurvedList"/>
    <dgm:cxn modelId="{C63C8006-364F-344C-BA5E-68EB5385C649}" srcId="{F59304B3-0886-6A47-9317-83B93A26D26C}" destId="{8BF2D38C-6F3D-694C-879E-96C40A91B86A}" srcOrd="1" destOrd="0" parTransId="{FF1ED769-D772-9744-8790-59A766D77BB8}" sibTransId="{74303674-1982-D840-BC1D-4ABF4869E916}"/>
    <dgm:cxn modelId="{C50B0D55-1001-634F-A168-2AEEA7D0738E}" type="presOf" srcId="{8BF2D38C-6F3D-694C-879E-96C40A91B86A}" destId="{EA38C258-E01C-E64E-86C3-1B837411012E}" srcOrd="0" destOrd="0" presId="urn:microsoft.com/office/officeart/2008/layout/VerticalCurvedList"/>
    <dgm:cxn modelId="{0B87526C-DD77-F547-A347-BA38AA2AE205}" type="presParOf" srcId="{F976FCDA-1798-DA41-A600-84412E3EC83C}" destId="{129CDD5F-D56E-4F42-A904-47E9EED65C3D}" srcOrd="0" destOrd="0" presId="urn:microsoft.com/office/officeart/2008/layout/VerticalCurvedList"/>
    <dgm:cxn modelId="{BA31FEAE-1AE2-7242-BDA0-40E53290F2A0}" type="presParOf" srcId="{129CDD5F-D56E-4F42-A904-47E9EED65C3D}" destId="{5C25C3A4-5CA4-C248-93BD-58670D32526D}" srcOrd="0" destOrd="0" presId="urn:microsoft.com/office/officeart/2008/layout/VerticalCurvedList"/>
    <dgm:cxn modelId="{FF113444-27DA-5E42-BFE1-98B9A006058B}" type="presParOf" srcId="{5C25C3A4-5CA4-C248-93BD-58670D32526D}" destId="{B243730F-7D6D-9146-A535-3AF818734E4C}" srcOrd="0" destOrd="0" presId="urn:microsoft.com/office/officeart/2008/layout/VerticalCurvedList"/>
    <dgm:cxn modelId="{2A793C9C-B29A-0347-A533-D6C32F6097B5}" type="presParOf" srcId="{5C25C3A4-5CA4-C248-93BD-58670D32526D}" destId="{DBEF2F75-81D5-DF40-9541-0F5AD8EDCECD}" srcOrd="1" destOrd="0" presId="urn:microsoft.com/office/officeart/2008/layout/VerticalCurvedList"/>
    <dgm:cxn modelId="{9FDD6D13-794F-254E-B90B-7944BD3F9F62}" type="presParOf" srcId="{5C25C3A4-5CA4-C248-93BD-58670D32526D}" destId="{613C9ADC-9CE8-8F48-B92D-FFA33F5A2F7C}" srcOrd="2" destOrd="0" presId="urn:microsoft.com/office/officeart/2008/layout/VerticalCurvedList"/>
    <dgm:cxn modelId="{8EF85B8E-532A-8647-95BE-D7158593B35C}" type="presParOf" srcId="{5C25C3A4-5CA4-C248-93BD-58670D32526D}" destId="{F5A62775-B880-044D-866B-01CA6A68C2D9}" srcOrd="3" destOrd="0" presId="urn:microsoft.com/office/officeart/2008/layout/VerticalCurvedList"/>
    <dgm:cxn modelId="{AADF84C9-72BB-5C41-9E7B-B8519C1B5750}" type="presParOf" srcId="{129CDD5F-D56E-4F42-A904-47E9EED65C3D}" destId="{750CD62D-B743-EA49-A1C4-2AAB06B6C448}" srcOrd="1" destOrd="0" presId="urn:microsoft.com/office/officeart/2008/layout/VerticalCurvedList"/>
    <dgm:cxn modelId="{E6B0BA21-48C5-1F41-8EB8-E2C2AA495E3A}" type="presParOf" srcId="{129CDD5F-D56E-4F42-A904-47E9EED65C3D}" destId="{C9047C22-491D-0848-AD72-FC3CB120789B}" srcOrd="2" destOrd="0" presId="urn:microsoft.com/office/officeart/2008/layout/VerticalCurvedList"/>
    <dgm:cxn modelId="{DB030AE3-B36B-3146-9251-2BD708AA4312}" type="presParOf" srcId="{C9047C22-491D-0848-AD72-FC3CB120789B}" destId="{1FC11CAE-3514-C44F-9A18-742D357D4BDE}" srcOrd="0" destOrd="0" presId="urn:microsoft.com/office/officeart/2008/layout/VerticalCurvedList"/>
    <dgm:cxn modelId="{F022314A-AA66-5B44-ACB9-BF352CEF1BA8}" type="presParOf" srcId="{129CDD5F-D56E-4F42-A904-47E9EED65C3D}" destId="{EA38C258-E01C-E64E-86C3-1B837411012E}" srcOrd="3" destOrd="0" presId="urn:microsoft.com/office/officeart/2008/layout/VerticalCurvedList"/>
    <dgm:cxn modelId="{87453A00-15B4-5546-B0B6-8A38257A8FA0}" type="presParOf" srcId="{129CDD5F-D56E-4F42-A904-47E9EED65C3D}" destId="{58052231-6BEA-5B4B-9FEB-60BACEA384D5}" srcOrd="4" destOrd="0" presId="urn:microsoft.com/office/officeart/2008/layout/VerticalCurvedList"/>
    <dgm:cxn modelId="{D75BF038-931C-FF43-8A0D-27DEDCE2F047}" type="presParOf" srcId="{58052231-6BEA-5B4B-9FEB-60BACEA384D5}" destId="{BB68F44B-1BBB-1746-9D70-81758DBDB9A6}" srcOrd="0" destOrd="0" presId="urn:microsoft.com/office/officeart/2008/layout/VerticalCurvedList"/>
    <dgm:cxn modelId="{49094812-A3EA-2D42-94D8-F91D3F90E7E8}" type="presParOf" srcId="{129CDD5F-D56E-4F42-A904-47E9EED65C3D}" destId="{9811CD1E-2ACF-1F4A-B37F-932307E721C5}" srcOrd="5" destOrd="0" presId="urn:microsoft.com/office/officeart/2008/layout/VerticalCurvedList"/>
    <dgm:cxn modelId="{2F632D93-A758-4947-A507-E823709D4D28}" type="presParOf" srcId="{129CDD5F-D56E-4F42-A904-47E9EED65C3D}" destId="{1E31B8D8-A754-254B-AE2C-C86F30F30628}" srcOrd="6" destOrd="0" presId="urn:microsoft.com/office/officeart/2008/layout/VerticalCurvedList"/>
    <dgm:cxn modelId="{9CF6203C-063F-A048-8928-B5FF935B8F42}" type="presParOf" srcId="{1E31B8D8-A754-254B-AE2C-C86F30F30628}" destId="{B60ACB99-99B1-8A4A-9293-87664D132CC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6A3079C-3938-A44A-A5E9-2B88E874C875}" type="doc">
      <dgm:prSet loTypeId="urn:microsoft.com/office/officeart/2005/8/layout/chevron2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BF65CA3-9771-EE46-85AB-BBF7F84F1FF4}">
      <dgm:prSet/>
      <dgm:spPr/>
      <dgm:t>
        <a:bodyPr/>
        <a:lstStyle/>
        <a:p>
          <a:pPr rtl="0"/>
          <a:r>
            <a:rPr lang="en-US" b="1" dirty="0" err="1" smtClean="0">
              <a:latin typeface="Nudi 01 e" pitchFamily="2" charset="0"/>
            </a:rPr>
            <a:t>SÁvÉAiÀÄ£ÀÄß</a:t>
          </a:r>
          <a:r>
            <a:rPr lang="en-US" b="1" dirty="0" smtClean="0">
              <a:latin typeface="Nudi 01 e" pitchFamily="2" charset="0"/>
            </a:rPr>
            <a:t> </a:t>
          </a:r>
          <a:r>
            <a:rPr lang="en-US" b="1" dirty="0" err="1" smtClean="0">
              <a:latin typeface="Nudi 01 e" pitchFamily="2" charset="0"/>
            </a:rPr>
            <a:t>vÉgÉAiÀÄÄªÀ</a:t>
          </a:r>
          <a:r>
            <a:rPr lang="en-US" b="1" dirty="0" smtClean="0">
              <a:latin typeface="Nudi 01 e" pitchFamily="2" charset="0"/>
            </a:rPr>
            <a:t> ¸</a:t>
          </a:r>
          <a:r>
            <a:rPr lang="en-US" b="1" dirty="0" err="1" smtClean="0">
              <a:latin typeface="Nudi 01 e" pitchFamily="2" charset="0"/>
            </a:rPr>
            <a:t>ÀAzÀ¨sÀðzÀ°è</a:t>
          </a:r>
          <a:r>
            <a:rPr lang="en-US" b="1" dirty="0" smtClean="0">
              <a:latin typeface="Nudi 01 e" pitchFamily="2" charset="0"/>
            </a:rPr>
            <a:t> </a:t>
          </a:r>
          <a:r>
            <a:rPr lang="en-US" b="1" dirty="0" err="1" smtClean="0">
              <a:latin typeface="Nudi 01 e" pitchFamily="2" charset="0"/>
            </a:rPr>
            <a:t>UÁæºÀPÀgÀ</a:t>
          </a:r>
          <a:r>
            <a:rPr lang="en-US" b="1" dirty="0" smtClean="0">
              <a:latin typeface="Nudi 01 e" pitchFamily="2" charset="0"/>
            </a:rPr>
            <a:t> </a:t>
          </a:r>
          <a:r>
            <a:rPr lang="en-US" b="1" dirty="0" err="1" smtClean="0">
              <a:latin typeface="Nudi 01 e" pitchFamily="2" charset="0"/>
            </a:rPr>
            <a:t>UÀÄgÀÄvÀÄ</a:t>
          </a:r>
          <a:r>
            <a:rPr lang="en-US" b="1" dirty="0" smtClean="0">
              <a:latin typeface="Nudi 01 e" pitchFamily="2" charset="0"/>
            </a:rPr>
            <a:t> ª</a:t>
          </a:r>
          <a:r>
            <a:rPr lang="en-US" b="1" dirty="0" err="1" smtClean="0">
              <a:latin typeface="Nudi 01 e" pitchFamily="2" charset="0"/>
            </a:rPr>
            <a:t>ÀÄvÀÄÛ</a:t>
          </a:r>
          <a:r>
            <a:rPr lang="en-US" b="1" dirty="0" smtClean="0">
              <a:latin typeface="Nudi 01 e" pitchFamily="2" charset="0"/>
            </a:rPr>
            <a:t> «¼Á¸ÀzÀ §UÉÎ ª</a:t>
          </a:r>
          <a:r>
            <a:rPr lang="en-US" b="1" dirty="0" err="1" smtClean="0">
              <a:latin typeface="Nudi 01 e" pitchFamily="2" charset="0"/>
            </a:rPr>
            <a:t>ÀiÁ»wAiÀÄ£ÀÄß</a:t>
          </a:r>
          <a:r>
            <a:rPr lang="en-US" b="1" dirty="0" smtClean="0">
              <a:latin typeface="Nudi 01 e" pitchFamily="2" charset="0"/>
            </a:rPr>
            <a:t> ¥ÀqÉzÀÄPÉÆ¼ÀÄîªÀ ¸À®ÄªÁV ¨</a:t>
          </a:r>
          <a:r>
            <a:rPr lang="en-US" b="1" dirty="0" err="1" smtClean="0">
              <a:latin typeface="Nudi 01 e" pitchFamily="2" charset="0"/>
            </a:rPr>
            <a:t>ÁåAPÀÄ</a:t>
          </a:r>
          <a:r>
            <a:rPr lang="en-US" b="1" dirty="0" smtClean="0">
              <a:latin typeface="Nudi 01 e" pitchFamily="2" charset="0"/>
            </a:rPr>
            <a:t> </a:t>
          </a:r>
          <a:r>
            <a:rPr lang="en-US" b="1" dirty="0" err="1" smtClean="0">
              <a:latin typeface="Nudi 01 e" pitchFamily="2" charset="0"/>
            </a:rPr>
            <a:t>C£ÀÄ¸Àj¸ÀÄªÀ</a:t>
          </a:r>
          <a:r>
            <a:rPr lang="en-US" b="1" dirty="0" smtClean="0">
              <a:latin typeface="Nudi 01 e" pitchFamily="2" charset="0"/>
            </a:rPr>
            <a:t> ¥</a:t>
          </a:r>
          <a:r>
            <a:rPr lang="en-US" b="1" dirty="0" err="1" smtClean="0">
              <a:latin typeface="Nudi 01 e" pitchFamily="2" charset="0"/>
            </a:rPr>
            <a:t>ÀæQæAiÉÄAiÉÄÃ</a:t>
          </a:r>
          <a:r>
            <a:rPr lang="en-US" b="1" dirty="0" smtClean="0">
              <a:latin typeface="Nudi 01 e" pitchFamily="2" charset="0"/>
            </a:rPr>
            <a:t> PÉªÉÊ¹.</a:t>
          </a:r>
          <a:endParaRPr lang="en-US" dirty="0">
            <a:latin typeface="Nudi 01 e" pitchFamily="2" charset="0"/>
          </a:endParaRPr>
        </a:p>
      </dgm:t>
    </dgm:pt>
    <dgm:pt modelId="{2219BF0A-B4AA-4B4F-B160-DBE6F0B26EF5}" type="parTrans" cxnId="{23B72F6E-EB20-FD44-AC41-F6BB7A5C711F}">
      <dgm:prSet/>
      <dgm:spPr/>
      <dgm:t>
        <a:bodyPr/>
        <a:lstStyle/>
        <a:p>
          <a:endParaRPr lang="en-US"/>
        </a:p>
      </dgm:t>
    </dgm:pt>
    <dgm:pt modelId="{1E40352B-8745-3C4F-8634-680829A836BF}" type="sibTrans" cxnId="{23B72F6E-EB20-FD44-AC41-F6BB7A5C711F}">
      <dgm:prSet/>
      <dgm:spPr/>
      <dgm:t>
        <a:bodyPr/>
        <a:lstStyle/>
        <a:p>
          <a:endParaRPr lang="en-US"/>
        </a:p>
      </dgm:t>
    </dgm:pt>
    <dgm:pt modelId="{5DB91935-8174-8747-9DD2-AA944D1D31F6}">
      <dgm:prSet/>
      <dgm:spPr/>
      <dgm:t>
        <a:bodyPr/>
        <a:lstStyle/>
        <a:p>
          <a:pPr rtl="0"/>
          <a:r>
            <a:rPr lang="en-US" b="1" dirty="0" err="1" smtClean="0">
              <a:latin typeface="Nudi 01 e" pitchFamily="2" charset="0"/>
            </a:rPr>
            <a:t>C¢üPÀÈvÀªÁV</a:t>
          </a:r>
          <a:r>
            <a:rPr lang="en-US" b="1" dirty="0" smtClean="0">
              <a:latin typeface="Nudi 01 e" pitchFamily="2" charset="0"/>
            </a:rPr>
            <a:t> ¹AzsÀÄªÉ¤¹gÀÄªÀ PÉªÉÊ¹ </a:t>
          </a:r>
          <a:r>
            <a:rPr lang="en-US" b="1" dirty="0" err="1" smtClean="0">
              <a:latin typeface="Nudi 01 e" pitchFamily="2" charset="0"/>
            </a:rPr>
            <a:t>zÁR¯É</a:t>
          </a:r>
          <a:r>
            <a:rPr lang="en-US" b="1" dirty="0" smtClean="0">
              <a:latin typeface="Nudi 01 e" pitchFamily="2" charset="0"/>
            </a:rPr>
            <a:t> ¥ÀvÀæUÀ¼ÀÄ: 1. ¥</a:t>
          </a:r>
          <a:r>
            <a:rPr lang="en-US" b="1" dirty="0" err="1" smtClean="0">
              <a:latin typeface="Nudi 01 e" pitchFamily="2" charset="0"/>
            </a:rPr>
            <a:t>Á¸ï¥ÉÇÃmïð</a:t>
          </a:r>
          <a:r>
            <a:rPr lang="en-US" b="1" dirty="0" smtClean="0">
              <a:latin typeface="Nudi 01 e" pitchFamily="2" charset="0"/>
            </a:rPr>
            <a:t> 2. </a:t>
          </a:r>
          <a:r>
            <a:rPr lang="en-US" b="1" dirty="0" err="1" smtClean="0">
              <a:latin typeface="Nudi 01 e" pitchFamily="2" charset="0"/>
            </a:rPr>
            <a:t>qÉæöÊ«AUï</a:t>
          </a:r>
          <a:r>
            <a:rPr lang="en-US" b="1" dirty="0" smtClean="0">
              <a:latin typeface="Nudi 01 e" pitchFamily="2" charset="0"/>
            </a:rPr>
            <a:t> ¯</a:t>
          </a:r>
          <a:r>
            <a:rPr lang="en-US" b="1" dirty="0" err="1" smtClean="0">
              <a:latin typeface="Nudi 01 e" pitchFamily="2" charset="0"/>
            </a:rPr>
            <a:t>ÉÊ¸À£ïì</a:t>
          </a:r>
          <a:r>
            <a:rPr lang="en-US" b="1" dirty="0" smtClean="0">
              <a:latin typeface="Nudi 01 e" pitchFamily="2" charset="0"/>
            </a:rPr>
            <a:t> 3. ª</a:t>
          </a:r>
          <a:r>
            <a:rPr lang="en-US" b="1" dirty="0" err="1" smtClean="0">
              <a:latin typeface="Nudi 01 e" pitchFamily="2" charset="0"/>
            </a:rPr>
            <a:t>ÀÄvÀzÁgÀgÀ</a:t>
          </a:r>
          <a:r>
            <a:rPr lang="en-US" b="1" dirty="0" smtClean="0">
              <a:latin typeface="Nudi 01 e" pitchFamily="2" charset="0"/>
            </a:rPr>
            <a:t> </a:t>
          </a:r>
          <a:r>
            <a:rPr lang="en-US" b="1" dirty="0" err="1" smtClean="0">
              <a:latin typeface="Nudi 01 e" pitchFamily="2" charset="0"/>
            </a:rPr>
            <a:t>UÀÄgÀÄvÀÄ</a:t>
          </a:r>
          <a:r>
            <a:rPr lang="en-US" b="1" dirty="0" smtClean="0">
              <a:latin typeface="Nudi 01 e" pitchFamily="2" charset="0"/>
            </a:rPr>
            <a:t> </a:t>
          </a:r>
          <a:r>
            <a:rPr lang="en-US" b="1" dirty="0" err="1" smtClean="0">
              <a:latin typeface="Nudi 01 e" pitchFamily="2" charset="0"/>
            </a:rPr>
            <a:t>PÁqïð</a:t>
          </a:r>
          <a:r>
            <a:rPr lang="en-US" b="1" dirty="0" smtClean="0">
              <a:latin typeface="Nudi 01 e" pitchFamily="2" charset="0"/>
            </a:rPr>
            <a:t> 4. ¥</a:t>
          </a:r>
          <a:r>
            <a:rPr lang="en-US" b="1" dirty="0" err="1" smtClean="0">
              <a:latin typeface="Nudi 01 e" pitchFamily="2" charset="0"/>
            </a:rPr>
            <a:t>Á£ï</a:t>
          </a:r>
          <a:r>
            <a:rPr lang="en-US" b="1" dirty="0" smtClean="0">
              <a:latin typeface="Nudi 01 e" pitchFamily="2" charset="0"/>
            </a:rPr>
            <a:t> </a:t>
          </a:r>
          <a:r>
            <a:rPr lang="en-US" b="1" dirty="0" err="1" smtClean="0">
              <a:latin typeface="Nudi 01 e" pitchFamily="2" charset="0"/>
            </a:rPr>
            <a:t>PÁqïð</a:t>
          </a:r>
          <a:r>
            <a:rPr lang="en-US" b="1" dirty="0" smtClean="0">
              <a:latin typeface="Nudi 01 e" pitchFamily="2" charset="0"/>
            </a:rPr>
            <a:t> 5. </a:t>
          </a:r>
          <a:r>
            <a:rPr lang="en-US" b="1" dirty="0" err="1" smtClean="0">
              <a:latin typeface="Nudi 01 e" pitchFamily="2" charset="0"/>
            </a:rPr>
            <a:t>DzsÁgï</a:t>
          </a:r>
          <a:r>
            <a:rPr lang="en-US" b="1" dirty="0" smtClean="0">
              <a:latin typeface="Nudi 01 e" pitchFamily="2" charset="0"/>
            </a:rPr>
            <a:t> </a:t>
          </a:r>
          <a:r>
            <a:rPr lang="en-US" b="1" dirty="0" err="1" smtClean="0">
              <a:latin typeface="Nudi 01 e" pitchFamily="2" charset="0"/>
            </a:rPr>
            <a:t>PÁqïð</a:t>
          </a:r>
          <a:r>
            <a:rPr lang="en-US" b="1" dirty="0" smtClean="0">
              <a:latin typeface="Nudi 01 e" pitchFamily="2" charset="0"/>
            </a:rPr>
            <a:t> 6. </a:t>
          </a:r>
          <a:r>
            <a:rPr lang="en-US" b="1" dirty="0" err="1" smtClean="0">
              <a:latin typeface="Nudi 01 e" pitchFamily="2" charset="0"/>
            </a:rPr>
            <a:t>JAJ£ïDgïEfJ</a:t>
          </a:r>
          <a:r>
            <a:rPr lang="en-US" b="1" dirty="0" smtClean="0">
              <a:latin typeface="Nudi 01 e" pitchFamily="2" charset="0"/>
            </a:rPr>
            <a:t> </a:t>
          </a:r>
          <a:r>
            <a:rPr lang="en-US" b="1" dirty="0" err="1" smtClean="0">
              <a:latin typeface="Nudi 01 e" pitchFamily="2" charset="0"/>
            </a:rPr>
            <a:t>PÁqïð</a:t>
          </a:r>
          <a:endParaRPr lang="en-US" dirty="0">
            <a:latin typeface="Nudi 01 e" pitchFamily="2" charset="0"/>
          </a:endParaRPr>
        </a:p>
      </dgm:t>
    </dgm:pt>
    <dgm:pt modelId="{494E6DEA-4677-4A40-AD99-CE879577D61E}" type="parTrans" cxnId="{A1E8C161-7291-254B-90A8-0E59DE549AEC}">
      <dgm:prSet/>
      <dgm:spPr/>
      <dgm:t>
        <a:bodyPr/>
        <a:lstStyle/>
        <a:p>
          <a:endParaRPr lang="en-US"/>
        </a:p>
      </dgm:t>
    </dgm:pt>
    <dgm:pt modelId="{1580C2A1-DB41-C447-8227-FF16A01EE4BE}" type="sibTrans" cxnId="{A1E8C161-7291-254B-90A8-0E59DE549AEC}">
      <dgm:prSet/>
      <dgm:spPr/>
      <dgm:t>
        <a:bodyPr/>
        <a:lstStyle/>
        <a:p>
          <a:endParaRPr lang="en-US"/>
        </a:p>
      </dgm:t>
    </dgm:pt>
    <dgm:pt modelId="{495B987D-FEBC-FE46-8ECC-DB91BE0731C1}">
      <dgm:prSet/>
      <dgm:spPr/>
      <dgm:t>
        <a:bodyPr/>
        <a:lstStyle/>
        <a:p>
          <a:pPr rtl="0"/>
          <a:r>
            <a:rPr lang="en-US" b="1" dirty="0" smtClean="0">
              <a:latin typeface="Nudi 01 e" pitchFamily="2" charset="0"/>
            </a:rPr>
            <a:t>F zÁR¯É¥ÀvÀæUÀ¼ÀÄ «¼Á¸ÀzÀ «ªÀgÀUÀ¼À£ÀÆß º</a:t>
          </a:r>
          <a:r>
            <a:rPr lang="en-US" b="1" dirty="0" err="1" smtClean="0">
              <a:latin typeface="Nudi 01 e" pitchFamily="2" charset="0"/>
            </a:rPr>
            <a:t>ÉÆA¢gÀÄªÀÅzÁzÀgÉ</a:t>
          </a:r>
          <a:r>
            <a:rPr lang="en-US" b="1" dirty="0" smtClean="0">
              <a:latin typeface="Nudi 01 e" pitchFamily="2" charset="0"/>
            </a:rPr>
            <a:t> CªÀÅUÀ¼À£ÀÄß `«¼Á¸ÀzÀ </a:t>
          </a:r>
          <a:r>
            <a:rPr lang="en-US" b="1" dirty="0" err="1" smtClean="0">
              <a:latin typeface="Nudi 01 e" pitchFamily="2" charset="0"/>
            </a:rPr>
            <a:t>gÀÄdÄªÁvÀÄ</a:t>
          </a:r>
          <a:r>
            <a:rPr lang="en-US" b="1" dirty="0" smtClean="0">
              <a:latin typeface="Nudi 01 e" pitchFamily="2" charset="0"/>
            </a:rPr>
            <a:t>’ JA§ £</a:t>
          </a:r>
          <a:r>
            <a:rPr lang="en-US" b="1" dirty="0" err="1" smtClean="0">
              <a:latin typeface="Nudi 01 e" pitchFamily="2" charset="0"/>
            </a:rPr>
            <a:t>É¯ÉAiÀÄ°èAiÀÄÆ</a:t>
          </a:r>
          <a:r>
            <a:rPr lang="en-US" b="1" dirty="0" smtClean="0">
              <a:latin typeface="Nudi 01 e" pitchFamily="2" charset="0"/>
            </a:rPr>
            <a:t> ¹éÃPÀj¸À¯ÁUÀÄªÀÅzÀÄ</a:t>
          </a:r>
          <a:endParaRPr lang="en-US" dirty="0">
            <a:latin typeface="Nudi 01 e" pitchFamily="2" charset="0"/>
          </a:endParaRPr>
        </a:p>
      </dgm:t>
    </dgm:pt>
    <dgm:pt modelId="{6098730B-AB2B-1644-A0B3-2BD436B0FA66}" type="parTrans" cxnId="{D980B2DD-A5E0-374B-9A80-8C6F7B1675E3}">
      <dgm:prSet/>
      <dgm:spPr/>
      <dgm:t>
        <a:bodyPr/>
        <a:lstStyle/>
        <a:p>
          <a:endParaRPr lang="en-US"/>
        </a:p>
      </dgm:t>
    </dgm:pt>
    <dgm:pt modelId="{7DA169A5-09FA-F444-8341-B1BC5C59B266}" type="sibTrans" cxnId="{D980B2DD-A5E0-374B-9A80-8C6F7B1675E3}">
      <dgm:prSet/>
      <dgm:spPr/>
      <dgm:t>
        <a:bodyPr/>
        <a:lstStyle/>
        <a:p>
          <a:endParaRPr lang="en-US"/>
        </a:p>
      </dgm:t>
    </dgm:pt>
    <dgm:pt modelId="{FE41DAEE-2FF1-E64F-AB7A-E0FBE2162A23}">
      <dgm:prSet/>
      <dgm:spPr>
        <a:solidFill>
          <a:srgbClr val="FF2600"/>
        </a:solidFill>
      </dgm:spPr>
      <dgm:t>
        <a:bodyPr/>
        <a:lstStyle/>
        <a:p>
          <a:pPr rtl="0"/>
          <a:r>
            <a:rPr lang="en-US" dirty="0" smtClean="0"/>
            <a:t>1</a:t>
          </a:r>
          <a:endParaRPr lang="en-US" dirty="0"/>
        </a:p>
      </dgm:t>
    </dgm:pt>
    <dgm:pt modelId="{AD123811-B8AC-BC49-B744-50B79B1ED046}" type="parTrans" cxnId="{111D1C56-82E9-E548-A2C5-E7F0D3A73775}">
      <dgm:prSet/>
      <dgm:spPr/>
      <dgm:t>
        <a:bodyPr/>
        <a:lstStyle/>
        <a:p>
          <a:endParaRPr lang="en-US"/>
        </a:p>
      </dgm:t>
    </dgm:pt>
    <dgm:pt modelId="{FF100F8A-D678-FE4D-A631-4220E2698C06}" type="sibTrans" cxnId="{111D1C56-82E9-E548-A2C5-E7F0D3A73775}">
      <dgm:prSet/>
      <dgm:spPr/>
      <dgm:t>
        <a:bodyPr/>
        <a:lstStyle/>
        <a:p>
          <a:endParaRPr lang="en-US"/>
        </a:p>
      </dgm:t>
    </dgm:pt>
    <dgm:pt modelId="{57445648-C32A-7F45-962B-3DDDA37CBAB2}">
      <dgm:prSet/>
      <dgm:spPr>
        <a:solidFill>
          <a:srgbClr val="0000FF"/>
        </a:solidFill>
      </dgm:spPr>
      <dgm:t>
        <a:bodyPr/>
        <a:lstStyle/>
        <a:p>
          <a:pPr rtl="0"/>
          <a:r>
            <a:rPr lang="en-US" dirty="0" smtClean="0"/>
            <a:t>2</a:t>
          </a:r>
          <a:endParaRPr lang="en-US" dirty="0"/>
        </a:p>
      </dgm:t>
    </dgm:pt>
    <dgm:pt modelId="{C2E5B230-AE7E-6B42-B223-4C06FC115644}" type="parTrans" cxnId="{3CE35E25-7ED2-BC4F-A153-FEA12808EF8C}">
      <dgm:prSet/>
      <dgm:spPr/>
      <dgm:t>
        <a:bodyPr/>
        <a:lstStyle/>
        <a:p>
          <a:endParaRPr lang="en-US"/>
        </a:p>
      </dgm:t>
    </dgm:pt>
    <dgm:pt modelId="{E097BA50-46D9-D84A-A37A-E924D08DB442}" type="sibTrans" cxnId="{3CE35E25-7ED2-BC4F-A153-FEA12808EF8C}">
      <dgm:prSet/>
      <dgm:spPr/>
      <dgm:t>
        <a:bodyPr/>
        <a:lstStyle/>
        <a:p>
          <a:endParaRPr lang="en-US"/>
        </a:p>
      </dgm:t>
    </dgm:pt>
    <dgm:pt modelId="{754EC69D-8190-7242-97B4-F27F7D589F7E}">
      <dgm:prSet/>
      <dgm:spPr>
        <a:solidFill>
          <a:schemeClr val="accent3">
            <a:lumMod val="50000"/>
          </a:schemeClr>
        </a:solidFill>
      </dgm:spPr>
      <dgm:t>
        <a:bodyPr/>
        <a:lstStyle/>
        <a:p>
          <a:pPr rtl="0"/>
          <a:r>
            <a:rPr lang="en-US" dirty="0" smtClean="0"/>
            <a:t>3</a:t>
          </a:r>
          <a:endParaRPr lang="en-US" dirty="0"/>
        </a:p>
      </dgm:t>
    </dgm:pt>
    <dgm:pt modelId="{34A8E5F6-5C8F-DA46-8F27-0FE1AAE1011F}" type="parTrans" cxnId="{BA79109B-5B84-6346-A235-955BAEC3C903}">
      <dgm:prSet/>
      <dgm:spPr/>
      <dgm:t>
        <a:bodyPr/>
        <a:lstStyle/>
        <a:p>
          <a:endParaRPr lang="en-US"/>
        </a:p>
      </dgm:t>
    </dgm:pt>
    <dgm:pt modelId="{2CDF3D35-C348-BE46-BCBE-2953C2A64F0F}" type="sibTrans" cxnId="{BA79109B-5B84-6346-A235-955BAEC3C903}">
      <dgm:prSet/>
      <dgm:spPr/>
      <dgm:t>
        <a:bodyPr/>
        <a:lstStyle/>
        <a:p>
          <a:endParaRPr lang="en-US"/>
        </a:p>
      </dgm:t>
    </dgm:pt>
    <dgm:pt modelId="{39314CC0-6378-DF4E-9894-E43583137673}" type="pres">
      <dgm:prSet presAssocID="{D6A3079C-3938-A44A-A5E9-2B88E874C87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45793D-009C-5C4C-AFC2-56CF6130853B}" type="pres">
      <dgm:prSet presAssocID="{FE41DAEE-2FF1-E64F-AB7A-E0FBE2162A23}" presName="composite" presStyleCnt="0"/>
      <dgm:spPr/>
    </dgm:pt>
    <dgm:pt modelId="{20282175-C0E7-AF4B-8380-06BB21F582F7}" type="pres">
      <dgm:prSet presAssocID="{FE41DAEE-2FF1-E64F-AB7A-E0FBE2162A23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14F234-2B81-914A-A2EB-E191D9F51E89}" type="pres">
      <dgm:prSet presAssocID="{FE41DAEE-2FF1-E64F-AB7A-E0FBE2162A23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BBBE25-D18D-A647-99A4-3314BEFAE1BC}" type="pres">
      <dgm:prSet presAssocID="{FF100F8A-D678-FE4D-A631-4220E2698C06}" presName="sp" presStyleCnt="0"/>
      <dgm:spPr/>
    </dgm:pt>
    <dgm:pt modelId="{608E07C1-C02B-FE45-A2E8-C3C9519A74A9}" type="pres">
      <dgm:prSet presAssocID="{57445648-C32A-7F45-962B-3DDDA37CBAB2}" presName="composite" presStyleCnt="0"/>
      <dgm:spPr/>
    </dgm:pt>
    <dgm:pt modelId="{6A73E090-6D01-7246-8D29-6B46FFC43A88}" type="pres">
      <dgm:prSet presAssocID="{57445648-C32A-7F45-962B-3DDDA37CBAB2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52DD2C-2578-8643-9650-852727928216}" type="pres">
      <dgm:prSet presAssocID="{57445648-C32A-7F45-962B-3DDDA37CBAB2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0E3533-D5AB-A741-814D-C89580667DFE}" type="pres">
      <dgm:prSet presAssocID="{E097BA50-46D9-D84A-A37A-E924D08DB442}" presName="sp" presStyleCnt="0"/>
      <dgm:spPr/>
    </dgm:pt>
    <dgm:pt modelId="{181A64DE-E64B-894D-88F0-E6A3F816B43D}" type="pres">
      <dgm:prSet presAssocID="{754EC69D-8190-7242-97B4-F27F7D589F7E}" presName="composite" presStyleCnt="0"/>
      <dgm:spPr/>
    </dgm:pt>
    <dgm:pt modelId="{F537B76B-DC28-BF4F-8157-960B4F4950B4}" type="pres">
      <dgm:prSet presAssocID="{754EC69D-8190-7242-97B4-F27F7D589F7E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B99B3D-BB83-674C-A4A1-652064A6D596}" type="pres">
      <dgm:prSet presAssocID="{754EC69D-8190-7242-97B4-F27F7D589F7E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B8525A1-29EB-DB46-B1E8-2643ADFE4E9A}" type="presOf" srcId="{495B987D-FEBC-FE46-8ECC-DB91BE0731C1}" destId="{36B99B3D-BB83-674C-A4A1-652064A6D596}" srcOrd="0" destOrd="0" presId="urn:microsoft.com/office/officeart/2005/8/layout/chevron2"/>
    <dgm:cxn modelId="{A1E8C161-7291-254B-90A8-0E59DE549AEC}" srcId="{57445648-C32A-7F45-962B-3DDDA37CBAB2}" destId="{5DB91935-8174-8747-9DD2-AA944D1D31F6}" srcOrd="0" destOrd="0" parTransId="{494E6DEA-4677-4A40-AD99-CE879577D61E}" sibTransId="{1580C2A1-DB41-C447-8227-FF16A01EE4BE}"/>
    <dgm:cxn modelId="{23B72F6E-EB20-FD44-AC41-F6BB7A5C711F}" srcId="{FE41DAEE-2FF1-E64F-AB7A-E0FBE2162A23}" destId="{0BF65CA3-9771-EE46-85AB-BBF7F84F1FF4}" srcOrd="0" destOrd="0" parTransId="{2219BF0A-B4AA-4B4F-B160-DBE6F0B26EF5}" sibTransId="{1E40352B-8745-3C4F-8634-680829A836BF}"/>
    <dgm:cxn modelId="{111D1C56-82E9-E548-A2C5-E7F0D3A73775}" srcId="{D6A3079C-3938-A44A-A5E9-2B88E874C875}" destId="{FE41DAEE-2FF1-E64F-AB7A-E0FBE2162A23}" srcOrd="0" destOrd="0" parTransId="{AD123811-B8AC-BC49-B744-50B79B1ED046}" sibTransId="{FF100F8A-D678-FE4D-A631-4220E2698C06}"/>
    <dgm:cxn modelId="{BA79109B-5B84-6346-A235-955BAEC3C903}" srcId="{D6A3079C-3938-A44A-A5E9-2B88E874C875}" destId="{754EC69D-8190-7242-97B4-F27F7D589F7E}" srcOrd="2" destOrd="0" parTransId="{34A8E5F6-5C8F-DA46-8F27-0FE1AAE1011F}" sibTransId="{2CDF3D35-C348-BE46-BCBE-2953C2A64F0F}"/>
    <dgm:cxn modelId="{780D8632-F871-7C44-9EEA-B284ECC1622C}" type="presOf" srcId="{754EC69D-8190-7242-97B4-F27F7D589F7E}" destId="{F537B76B-DC28-BF4F-8157-960B4F4950B4}" srcOrd="0" destOrd="0" presId="urn:microsoft.com/office/officeart/2005/8/layout/chevron2"/>
    <dgm:cxn modelId="{0B725A33-8662-2B47-96F1-5455470CEB2D}" type="presOf" srcId="{57445648-C32A-7F45-962B-3DDDA37CBAB2}" destId="{6A73E090-6D01-7246-8D29-6B46FFC43A88}" srcOrd="0" destOrd="0" presId="urn:microsoft.com/office/officeart/2005/8/layout/chevron2"/>
    <dgm:cxn modelId="{05E6A843-2EA8-DF4D-B1CE-D072F1036A79}" type="presOf" srcId="{0BF65CA3-9771-EE46-85AB-BBF7F84F1FF4}" destId="{5C14F234-2B81-914A-A2EB-E191D9F51E89}" srcOrd="0" destOrd="0" presId="urn:microsoft.com/office/officeart/2005/8/layout/chevron2"/>
    <dgm:cxn modelId="{20DE9017-F391-094B-9B51-DCFD7F90C482}" type="presOf" srcId="{5DB91935-8174-8747-9DD2-AA944D1D31F6}" destId="{CE52DD2C-2578-8643-9650-852727928216}" srcOrd="0" destOrd="0" presId="urn:microsoft.com/office/officeart/2005/8/layout/chevron2"/>
    <dgm:cxn modelId="{D980B2DD-A5E0-374B-9A80-8C6F7B1675E3}" srcId="{754EC69D-8190-7242-97B4-F27F7D589F7E}" destId="{495B987D-FEBC-FE46-8ECC-DB91BE0731C1}" srcOrd="0" destOrd="0" parTransId="{6098730B-AB2B-1644-A0B3-2BD436B0FA66}" sibTransId="{7DA169A5-09FA-F444-8341-B1BC5C59B266}"/>
    <dgm:cxn modelId="{E2FE80C4-CB1F-8B4C-B35F-BE712519C98E}" type="presOf" srcId="{FE41DAEE-2FF1-E64F-AB7A-E0FBE2162A23}" destId="{20282175-C0E7-AF4B-8380-06BB21F582F7}" srcOrd="0" destOrd="0" presId="urn:microsoft.com/office/officeart/2005/8/layout/chevron2"/>
    <dgm:cxn modelId="{335B8F01-DBB4-BF42-B661-5903CA973314}" type="presOf" srcId="{D6A3079C-3938-A44A-A5E9-2B88E874C875}" destId="{39314CC0-6378-DF4E-9894-E43583137673}" srcOrd="0" destOrd="0" presId="urn:microsoft.com/office/officeart/2005/8/layout/chevron2"/>
    <dgm:cxn modelId="{3CE35E25-7ED2-BC4F-A153-FEA12808EF8C}" srcId="{D6A3079C-3938-A44A-A5E9-2B88E874C875}" destId="{57445648-C32A-7F45-962B-3DDDA37CBAB2}" srcOrd="1" destOrd="0" parTransId="{C2E5B230-AE7E-6B42-B223-4C06FC115644}" sibTransId="{E097BA50-46D9-D84A-A37A-E924D08DB442}"/>
    <dgm:cxn modelId="{F8285DF9-F604-DD48-B53C-DC46471735CC}" type="presParOf" srcId="{39314CC0-6378-DF4E-9894-E43583137673}" destId="{F645793D-009C-5C4C-AFC2-56CF6130853B}" srcOrd="0" destOrd="0" presId="urn:microsoft.com/office/officeart/2005/8/layout/chevron2"/>
    <dgm:cxn modelId="{58A6DA16-02DF-3D48-BF20-C29BF7F8EEE6}" type="presParOf" srcId="{F645793D-009C-5C4C-AFC2-56CF6130853B}" destId="{20282175-C0E7-AF4B-8380-06BB21F582F7}" srcOrd="0" destOrd="0" presId="urn:microsoft.com/office/officeart/2005/8/layout/chevron2"/>
    <dgm:cxn modelId="{3BE7CDEB-0B42-A44A-9F30-44E51F8E008D}" type="presParOf" srcId="{F645793D-009C-5C4C-AFC2-56CF6130853B}" destId="{5C14F234-2B81-914A-A2EB-E191D9F51E89}" srcOrd="1" destOrd="0" presId="urn:microsoft.com/office/officeart/2005/8/layout/chevron2"/>
    <dgm:cxn modelId="{7995D4D3-A79D-BD45-9084-11D750DB9FFF}" type="presParOf" srcId="{39314CC0-6378-DF4E-9894-E43583137673}" destId="{EBBBBE25-D18D-A647-99A4-3314BEFAE1BC}" srcOrd="1" destOrd="0" presId="urn:microsoft.com/office/officeart/2005/8/layout/chevron2"/>
    <dgm:cxn modelId="{593ADDD5-5A3D-E74A-BEAA-905EE9E950A4}" type="presParOf" srcId="{39314CC0-6378-DF4E-9894-E43583137673}" destId="{608E07C1-C02B-FE45-A2E8-C3C9519A74A9}" srcOrd="2" destOrd="0" presId="urn:microsoft.com/office/officeart/2005/8/layout/chevron2"/>
    <dgm:cxn modelId="{6DCD1316-D428-C34A-83F8-F7928030E5DC}" type="presParOf" srcId="{608E07C1-C02B-FE45-A2E8-C3C9519A74A9}" destId="{6A73E090-6D01-7246-8D29-6B46FFC43A88}" srcOrd="0" destOrd="0" presId="urn:microsoft.com/office/officeart/2005/8/layout/chevron2"/>
    <dgm:cxn modelId="{CA89CB70-93BB-BC46-83C5-BAF3C26D3BC9}" type="presParOf" srcId="{608E07C1-C02B-FE45-A2E8-C3C9519A74A9}" destId="{CE52DD2C-2578-8643-9650-852727928216}" srcOrd="1" destOrd="0" presId="urn:microsoft.com/office/officeart/2005/8/layout/chevron2"/>
    <dgm:cxn modelId="{2A93ED17-0EFE-C744-AF08-9FB7EA31FA1B}" type="presParOf" srcId="{39314CC0-6378-DF4E-9894-E43583137673}" destId="{AE0E3533-D5AB-A741-814D-C89580667DFE}" srcOrd="3" destOrd="0" presId="urn:microsoft.com/office/officeart/2005/8/layout/chevron2"/>
    <dgm:cxn modelId="{41EA1690-9001-6C44-B025-72EFEAC515B4}" type="presParOf" srcId="{39314CC0-6378-DF4E-9894-E43583137673}" destId="{181A64DE-E64B-894D-88F0-E6A3F816B43D}" srcOrd="4" destOrd="0" presId="urn:microsoft.com/office/officeart/2005/8/layout/chevron2"/>
    <dgm:cxn modelId="{063FCA6C-6386-974D-89D9-7B927A010765}" type="presParOf" srcId="{181A64DE-E64B-894D-88F0-E6A3F816B43D}" destId="{F537B76B-DC28-BF4F-8157-960B4F4950B4}" srcOrd="0" destOrd="0" presId="urn:microsoft.com/office/officeart/2005/8/layout/chevron2"/>
    <dgm:cxn modelId="{0273B43E-B8F1-284A-8F70-B76B90C4EC5C}" type="presParOf" srcId="{181A64DE-E64B-894D-88F0-E6A3F816B43D}" destId="{36B99B3D-BB83-674C-A4A1-652064A6D59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6455053-69BA-429E-9634-5668D9A1DD33}" type="doc">
      <dgm:prSet loTypeId="urn:microsoft.com/office/officeart/2005/8/layout/pList2#1" loCatId="list" qsTypeId="urn:microsoft.com/office/officeart/2005/8/quickstyle/simple1" qsCatId="simple" csTypeId="urn:microsoft.com/office/officeart/2005/8/colors/colorful5" csCatId="colorful" phldr="1"/>
      <dgm:spPr/>
    </dgm:pt>
    <dgm:pt modelId="{2B9DFFD3-CDE7-459D-B79F-DEFAD5F95AA5}">
      <dgm:prSet phldrT="[Text]" custT="1"/>
      <dgm:spPr/>
      <dgm:t>
        <a:bodyPr/>
        <a:lstStyle/>
        <a:p>
          <a:pPr algn="ctr"/>
          <a:r>
            <a:rPr lang="en-US" sz="1200" b="1" dirty="0" err="1" smtClean="0">
              <a:latin typeface="Nudi 01 e" pitchFamily="2" charset="0"/>
            </a:rPr>
            <a:t>PÉëÃvÀæzÀ</a:t>
          </a:r>
          <a:r>
            <a:rPr lang="en-US" sz="1200" b="1" dirty="0" smtClean="0">
              <a:latin typeface="Nudi 01 e" pitchFamily="2" charset="0"/>
            </a:rPr>
            <a:t> </a:t>
          </a:r>
          <a:r>
            <a:rPr lang="en-US" sz="1200" b="1" dirty="0" err="1" smtClean="0">
              <a:latin typeface="Nudi 01 e" pitchFamily="2" charset="0"/>
            </a:rPr>
            <a:t>GvÁàzÀ£É</a:t>
          </a:r>
          <a:r>
            <a:rPr lang="en-US" sz="1200" b="1" dirty="0" smtClean="0">
              <a:latin typeface="Nudi 01 e" pitchFamily="2" charset="0"/>
            </a:rPr>
            <a:t>, ¸</a:t>
          </a:r>
          <a:r>
            <a:rPr lang="en-US" sz="1200" b="1" dirty="0" err="1" smtClean="0">
              <a:latin typeface="Nudi 01 e" pitchFamily="2" charset="0"/>
            </a:rPr>
            <a:t>ÀA¸ÀÌgÀuÉ</a:t>
          </a:r>
          <a:r>
            <a:rPr lang="en-US" sz="1200" b="1" dirty="0" smtClean="0">
              <a:latin typeface="Nudi 01 e" pitchFamily="2" charset="0"/>
            </a:rPr>
            <a:t>, </a:t>
          </a:r>
          <a:r>
            <a:rPr lang="en-US" sz="1200" b="1" dirty="0" err="1" smtClean="0">
              <a:latin typeface="Nudi 01 e" pitchFamily="2" charset="0"/>
            </a:rPr>
            <a:t>mÉæÃrAUï</a:t>
          </a:r>
          <a:r>
            <a:rPr lang="en-US" sz="1200" b="1" dirty="0" smtClean="0">
              <a:latin typeface="Nudi 01 e" pitchFamily="2" charset="0"/>
            </a:rPr>
            <a:t> </a:t>
          </a:r>
          <a:r>
            <a:rPr lang="en-US" sz="1200" b="1" dirty="0" err="1" smtClean="0">
              <a:latin typeface="Nudi 01 e" pitchFamily="2" charset="0"/>
            </a:rPr>
            <a:t>CxÀªÁ</a:t>
          </a:r>
          <a:r>
            <a:rPr lang="en-US" sz="1200" b="1" dirty="0" smtClean="0">
              <a:latin typeface="Nudi 01 e" pitchFamily="2" charset="0"/>
            </a:rPr>
            <a:t> ¸ÉÃªÁ ª</a:t>
          </a:r>
          <a:r>
            <a:rPr lang="en-US" sz="1200" b="1" dirty="0" err="1" smtClean="0">
              <a:latin typeface="Nudi 01 e" pitchFamily="2" charset="0"/>
            </a:rPr>
            <a:t>À®AiÀÄzÀAvÀºÀ</a:t>
          </a:r>
          <a:r>
            <a:rPr lang="en-US" sz="1200" b="1" dirty="0" smtClean="0">
              <a:latin typeface="Nudi 01 e" pitchFamily="2" charset="0"/>
            </a:rPr>
            <a:t> </a:t>
          </a:r>
          <a:r>
            <a:rPr lang="en-US" sz="1200" b="1" dirty="0" err="1" smtClean="0">
              <a:latin typeface="Nudi 01 e" pitchFamily="2" charset="0"/>
            </a:rPr>
            <a:t>d«ÄÃ£ÉÃvÀgÀ</a:t>
          </a:r>
          <a:r>
            <a:rPr lang="en-US" sz="1200" b="1" dirty="0" smtClean="0">
              <a:latin typeface="Nudi 01 e" pitchFamily="2" charset="0"/>
            </a:rPr>
            <a:t> </a:t>
          </a:r>
          <a:r>
            <a:rPr lang="en-US" sz="1200" b="1" dirty="0" err="1" smtClean="0">
              <a:latin typeface="Nudi 01 e" pitchFamily="2" charset="0"/>
            </a:rPr>
            <a:t>DzÁAiÀÄªÀ£ÀÄß</a:t>
          </a:r>
          <a:r>
            <a:rPr lang="en-US" sz="1200" b="1" dirty="0" smtClean="0">
              <a:latin typeface="Nudi 01 e" pitchFamily="2" charset="0"/>
            </a:rPr>
            <a:t> </a:t>
          </a:r>
          <a:r>
            <a:rPr lang="en-US" sz="1200" b="1" dirty="0" err="1" smtClean="0">
              <a:latin typeface="Nudi 01 e" pitchFamily="2" charset="0"/>
            </a:rPr>
            <a:t>vÀAzÀÄ</a:t>
          </a:r>
          <a:r>
            <a:rPr lang="en-US" sz="1200" b="1" dirty="0" smtClean="0">
              <a:latin typeface="Nudi 01 e" pitchFamily="2" charset="0"/>
            </a:rPr>
            <a:t> </a:t>
          </a:r>
          <a:r>
            <a:rPr lang="en-US" sz="1200" b="1" dirty="0" err="1" smtClean="0">
              <a:latin typeface="Nudi 01 e" pitchFamily="2" charset="0"/>
            </a:rPr>
            <a:t>PÉÆqÀÄªÀAvÀºÀ</a:t>
          </a:r>
          <a:r>
            <a:rPr lang="en-US" sz="1200" b="1" dirty="0" smtClean="0">
              <a:latin typeface="Nudi 01 e" pitchFamily="2" charset="0"/>
            </a:rPr>
            <a:t> </a:t>
          </a:r>
          <a:r>
            <a:rPr lang="en-US" sz="1200" b="1" dirty="0" err="1" smtClean="0">
              <a:latin typeface="Nudi 01 e" pitchFamily="2" charset="0"/>
            </a:rPr>
            <a:t>ZÀlÄªÀnPÉ</a:t>
          </a:r>
          <a:r>
            <a:rPr lang="en-US" sz="1200" b="1" dirty="0" smtClean="0">
              <a:latin typeface="Nudi 01 e" pitchFamily="2" charset="0"/>
            </a:rPr>
            <a:t> £</a:t>
          </a:r>
          <a:r>
            <a:rPr lang="en-US" sz="1200" b="1" dirty="0" err="1" smtClean="0">
              <a:latin typeface="Nudi 01 e" pitchFamily="2" charset="0"/>
            </a:rPr>
            <a:t>ÀqÉ¸ÀÄªÀ</a:t>
          </a:r>
          <a:r>
            <a:rPr lang="en-US" sz="1200" b="1" dirty="0" smtClean="0">
              <a:latin typeface="Nudi 01 e" pitchFamily="2" charset="0"/>
            </a:rPr>
            <a:t> </a:t>
          </a:r>
          <a:r>
            <a:rPr lang="en-US" sz="1200" b="1" dirty="0" err="1" smtClean="0">
              <a:latin typeface="Nudi 01 e" pitchFamily="2" charset="0"/>
            </a:rPr>
            <a:t>GzÀåªÀÄ</a:t>
          </a:r>
          <a:r>
            <a:rPr lang="en-US" sz="1200" b="1" dirty="0" smtClean="0">
              <a:latin typeface="Nudi 01 e" pitchFamily="2" charset="0"/>
            </a:rPr>
            <a:t> </a:t>
          </a:r>
          <a:r>
            <a:rPr lang="en-US" sz="1200" b="1" dirty="0" err="1" smtClean="0">
              <a:latin typeface="Nudi 01 e" pitchFamily="2" charset="0"/>
            </a:rPr>
            <a:t>AiÉÆÃd£ÉAiÉÆAzÀ£ÀÄß</a:t>
          </a:r>
          <a:r>
            <a:rPr lang="en-US" sz="1200" b="1" dirty="0" smtClean="0">
              <a:latin typeface="Nudi 01 e" pitchFamily="2" charset="0"/>
            </a:rPr>
            <a:t> º</a:t>
          </a:r>
          <a:r>
            <a:rPr lang="en-US" sz="1200" b="1" dirty="0" err="1" smtClean="0">
              <a:latin typeface="Nudi 01 e" pitchFamily="2" charset="0"/>
            </a:rPr>
            <a:t>ÉÆA¢gÀÄªÀ</a:t>
          </a:r>
          <a:r>
            <a:rPr lang="en-US" sz="1200" b="1" dirty="0" smtClean="0">
              <a:latin typeface="Nudi 01 e" pitchFamily="2" charset="0"/>
            </a:rPr>
            <a:t> </a:t>
          </a:r>
          <a:r>
            <a:rPr lang="en-US" sz="1200" b="1" dirty="0" err="1" smtClean="0">
              <a:latin typeface="Nudi 01 e" pitchFamily="2" charset="0"/>
            </a:rPr>
            <a:t>AiÀiÁªÀ£ÉÃ</a:t>
          </a:r>
          <a:r>
            <a:rPr lang="en-US" sz="1200" b="1" dirty="0" smtClean="0">
              <a:latin typeface="Nudi 01 e" pitchFamily="2" charset="0"/>
            </a:rPr>
            <a:t> ¨</a:t>
          </a:r>
          <a:r>
            <a:rPr lang="en-US" sz="1200" b="1" dirty="0" err="1" smtClean="0">
              <a:latin typeface="Nudi 01 e" pitchFamily="2" charset="0"/>
            </a:rPr>
            <a:t>sÁgÀwÃAiÀÄ</a:t>
          </a:r>
          <a:r>
            <a:rPr lang="en-US" sz="1200" b="1" dirty="0" smtClean="0">
              <a:latin typeface="Nudi 01 e" pitchFamily="2" charset="0"/>
            </a:rPr>
            <a:t> ¥</a:t>
          </a:r>
          <a:r>
            <a:rPr lang="en-US" sz="1200" b="1" dirty="0" err="1" smtClean="0">
              <a:latin typeface="Nudi 01 e" pitchFamily="2" charset="0"/>
            </a:rPr>
            <a:t>ÀæeÉAiÀÄÄ</a:t>
          </a:r>
          <a:r>
            <a:rPr lang="en-US" sz="1200" b="1" dirty="0" smtClean="0">
              <a:latin typeface="Nudi 01 e" pitchFamily="2" charset="0"/>
            </a:rPr>
            <a:t> F </a:t>
          </a:r>
          <a:r>
            <a:rPr lang="en-US" sz="1200" b="1" dirty="0" err="1" smtClean="0">
              <a:latin typeface="Nudi 01 e" pitchFamily="2" charset="0"/>
            </a:rPr>
            <a:t>AiÉÆÃd£ÉUÉ</a:t>
          </a:r>
          <a:r>
            <a:rPr lang="en-US" sz="1200" b="1" dirty="0" smtClean="0">
              <a:latin typeface="Nudi 01 e" pitchFamily="2" charset="0"/>
            </a:rPr>
            <a:t> ¸ÉÃjPÉÆ¼Àî®Ä </a:t>
          </a:r>
          <a:r>
            <a:rPr lang="en-US" sz="1200" b="1" dirty="0" err="1" smtClean="0">
              <a:latin typeface="Nudi 01 e" pitchFamily="2" charset="0"/>
            </a:rPr>
            <a:t>CºÀð£ÁVgÀÄvÁÛ£É</a:t>
          </a:r>
          <a:r>
            <a:rPr lang="en-US" sz="1200" b="1" dirty="0" smtClean="0">
              <a:latin typeface="Nudi 01 e" pitchFamily="2" charset="0"/>
            </a:rPr>
            <a:t>.</a:t>
          </a:r>
          <a:endParaRPr lang="en-US" sz="1200" b="1" dirty="0">
            <a:solidFill>
              <a:schemeClr val="tx1"/>
            </a:solidFill>
            <a:latin typeface="Nudi 01 e" pitchFamily="2" charset="0"/>
          </a:endParaRPr>
        </a:p>
      </dgm:t>
    </dgm:pt>
    <dgm:pt modelId="{3759AF08-42D0-4F5A-B1A8-7ABB7DB6D951}" type="parTrans" cxnId="{DCFE228A-4603-48E8-A0AD-992AE42F5356}">
      <dgm:prSet/>
      <dgm:spPr/>
      <dgm:t>
        <a:bodyPr/>
        <a:lstStyle/>
        <a:p>
          <a:endParaRPr lang="en-US"/>
        </a:p>
      </dgm:t>
    </dgm:pt>
    <dgm:pt modelId="{74AB306D-9BDC-43E2-8B0E-C73B5CCB35CB}" type="sibTrans" cxnId="{DCFE228A-4603-48E8-A0AD-992AE42F5356}">
      <dgm:prSet/>
      <dgm:spPr/>
      <dgm:t>
        <a:bodyPr/>
        <a:lstStyle/>
        <a:p>
          <a:endParaRPr lang="en-US"/>
        </a:p>
      </dgm:t>
    </dgm:pt>
    <dgm:pt modelId="{2BD4469C-D8F6-490F-A012-16EDCB478F12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pPr algn="ctr"/>
          <a:r>
            <a:rPr lang="en-US" sz="1300" b="1" dirty="0" smtClean="0">
              <a:latin typeface="Nudi 01 e" pitchFamily="2" charset="0"/>
            </a:rPr>
            <a:t>ª</a:t>
          </a:r>
          <a:r>
            <a:rPr lang="en-US" sz="1300" b="1" dirty="0" err="1" smtClean="0">
              <a:latin typeface="Nudi 01 e" pitchFamily="2" charset="0"/>
            </a:rPr>
            <a:t>ÀÄÄzÁæ</a:t>
          </a:r>
          <a:r>
            <a:rPr lang="en-US" sz="1300" b="1" dirty="0" smtClean="0">
              <a:latin typeface="Nudi 01 e" pitchFamily="2" charset="0"/>
            </a:rPr>
            <a:t> </a:t>
          </a:r>
          <a:r>
            <a:rPr lang="en-US" sz="1300" b="1" dirty="0" err="1" smtClean="0">
              <a:latin typeface="Nudi 01 e" pitchFamily="2" charset="0"/>
            </a:rPr>
            <a:t>PÁqïð</a:t>
          </a:r>
          <a:r>
            <a:rPr lang="en-US" sz="1300" b="1" dirty="0" smtClean="0">
              <a:latin typeface="Nudi 01 e" pitchFamily="2" charset="0"/>
            </a:rPr>
            <a:t> </a:t>
          </a:r>
          <a:r>
            <a:rPr lang="en-US" sz="1300" b="1" dirty="0" err="1" smtClean="0">
              <a:latin typeface="Nudi 01 e" pitchFamily="2" charset="0"/>
            </a:rPr>
            <a:t>J£ÀÄßªÀÅzÀÄ</a:t>
          </a:r>
          <a:r>
            <a:rPr lang="en-US" sz="1300" b="1" dirty="0" smtClean="0">
              <a:latin typeface="Nudi 01 e" pitchFamily="2" charset="0"/>
            </a:rPr>
            <a:t> </a:t>
          </a:r>
          <a:r>
            <a:rPr lang="en-US" sz="1300" b="1" dirty="0" err="1" smtClean="0">
              <a:latin typeface="Nudi 01 e" pitchFamily="2" charset="0"/>
            </a:rPr>
            <a:t>gÀÄ¥ÉÃ</a:t>
          </a:r>
          <a:r>
            <a:rPr lang="en-US" sz="1300" b="1" dirty="0" smtClean="0">
              <a:latin typeface="Nudi 01 e" pitchFamily="2" charset="0"/>
            </a:rPr>
            <a:t> </a:t>
          </a:r>
          <a:r>
            <a:rPr lang="en-US" sz="1300" b="1" dirty="0" err="1" smtClean="0">
              <a:latin typeface="Nudi 01 e" pitchFamily="2" charset="0"/>
            </a:rPr>
            <a:t>qÉ©mï</a:t>
          </a:r>
          <a:r>
            <a:rPr lang="en-US" sz="1300" b="1" dirty="0" smtClean="0">
              <a:latin typeface="Nudi 01 e" pitchFamily="2" charset="0"/>
            </a:rPr>
            <a:t> </a:t>
          </a:r>
          <a:r>
            <a:rPr lang="en-US" sz="1300" b="1" dirty="0" err="1" smtClean="0">
              <a:latin typeface="Nudi 01 e" pitchFamily="2" charset="0"/>
            </a:rPr>
            <a:t>PÁqïð</a:t>
          </a:r>
          <a:r>
            <a:rPr lang="en-US" sz="1300" b="1" dirty="0" smtClean="0">
              <a:latin typeface="Nudi 01 e" pitchFamily="2" charset="0"/>
            </a:rPr>
            <a:t> </a:t>
          </a:r>
          <a:r>
            <a:rPr lang="en-US" sz="1300" b="1" dirty="0" err="1" smtClean="0">
              <a:latin typeface="Nudi 01 e" pitchFamily="2" charset="0"/>
            </a:rPr>
            <a:t>DVgÀÄvÀÛzÉ</a:t>
          </a:r>
          <a:r>
            <a:rPr lang="en-US" sz="1300" b="1" dirty="0" smtClean="0">
              <a:latin typeface="Nudi 01 e" pitchFamily="2" charset="0"/>
            </a:rPr>
            <a:t>. </a:t>
          </a:r>
          <a:r>
            <a:rPr lang="en-US" sz="1300" b="1" dirty="0" err="1" smtClean="0">
              <a:latin typeface="Nudi 01 e" pitchFamily="2" charset="0"/>
            </a:rPr>
            <a:t>CzÀÄ</a:t>
          </a:r>
          <a:r>
            <a:rPr lang="en-US" sz="1300" b="1" dirty="0" smtClean="0">
              <a:latin typeface="Nudi 01 e" pitchFamily="2" charset="0"/>
            </a:rPr>
            <a:t> </a:t>
          </a:r>
          <a:r>
            <a:rPr lang="en-US" sz="1300" b="1" dirty="0" err="1" smtClean="0">
              <a:latin typeface="Nudi 01 e" pitchFamily="2" charset="0"/>
            </a:rPr>
            <a:t>NªÀgï</a:t>
          </a:r>
          <a:r>
            <a:rPr lang="en-US" sz="1300" b="1" dirty="0" smtClean="0">
              <a:latin typeface="Nudi 01 e" pitchFamily="2" charset="0"/>
            </a:rPr>
            <a:t> </a:t>
          </a:r>
          <a:r>
            <a:rPr lang="en-US" sz="1300" b="1" dirty="0" err="1" smtClean="0">
              <a:latin typeface="Nudi 01 e" pitchFamily="2" charset="0"/>
            </a:rPr>
            <a:t>qÁæ¥sïÖ</a:t>
          </a:r>
          <a:r>
            <a:rPr lang="en-US" sz="1300" b="1" dirty="0" smtClean="0">
              <a:latin typeface="Nudi 01 e" pitchFamily="2" charset="0"/>
            </a:rPr>
            <a:t> </a:t>
          </a:r>
          <a:r>
            <a:rPr lang="en-US" sz="1300" b="1" dirty="0" err="1" smtClean="0">
              <a:latin typeface="Nudi 01 e" pitchFamily="2" charset="0"/>
            </a:rPr>
            <a:t>gÀÆ¥ÀzÀ°è</a:t>
          </a:r>
          <a:r>
            <a:rPr lang="en-US" sz="1300" b="1" dirty="0" smtClean="0">
              <a:latin typeface="Nudi 01 e" pitchFamily="2" charset="0"/>
            </a:rPr>
            <a:t> QæAiÀiÁ²Ã® §AqÀªÁ¼À ª</a:t>
          </a:r>
          <a:r>
            <a:rPr lang="en-US" sz="1300" b="1" dirty="0" err="1" smtClean="0">
              <a:latin typeface="Nudi 01 e" pitchFamily="2" charset="0"/>
            </a:rPr>
            <a:t>ÀåªÀ¸ÉÜAiÀÄ</a:t>
          </a:r>
          <a:r>
            <a:rPr lang="en-US" sz="1300" b="1" dirty="0" smtClean="0">
              <a:latin typeface="Nudi 01 e" pitchFamily="2" charset="0"/>
            </a:rPr>
            <a:t> ¸Ë®¨</a:t>
          </a:r>
          <a:r>
            <a:rPr lang="en-US" sz="1300" b="1" dirty="0" err="1" smtClean="0">
              <a:latin typeface="Nudi 01 e" pitchFamily="2" charset="0"/>
            </a:rPr>
            <a:t>sÀåªÀ£ÀÄß</a:t>
          </a:r>
          <a:r>
            <a:rPr lang="en-US" sz="1300" b="1" dirty="0" smtClean="0">
              <a:latin typeface="Nudi 01 e" pitchFamily="2" charset="0"/>
            </a:rPr>
            <a:t> </a:t>
          </a:r>
          <a:r>
            <a:rPr lang="en-US" sz="1300" b="1" dirty="0" err="1" smtClean="0">
              <a:latin typeface="Nudi 01 e" pitchFamily="2" charset="0"/>
            </a:rPr>
            <a:t>MzÀV¸ÀÄvÀÛzÉ</a:t>
          </a:r>
          <a:r>
            <a:rPr lang="en-US" sz="1300" b="1" dirty="0" smtClean="0">
              <a:latin typeface="Nudi 01 e" pitchFamily="2" charset="0"/>
            </a:rPr>
            <a:t>. </a:t>
          </a:r>
          <a:r>
            <a:rPr lang="en-US" sz="1300" b="1" dirty="0" err="1" smtClean="0">
              <a:latin typeface="Nudi 01 e" pitchFamily="2" charset="0"/>
            </a:rPr>
            <a:t>CzÀ£ÀÄß</a:t>
          </a:r>
          <a:r>
            <a:rPr lang="en-US" sz="1300" b="1" dirty="0" smtClean="0">
              <a:latin typeface="Nudi 01 e" pitchFamily="2" charset="0"/>
            </a:rPr>
            <a:t> </a:t>
          </a:r>
          <a:r>
            <a:rPr lang="en-US" sz="1300" b="1" dirty="0" err="1" smtClean="0">
              <a:latin typeface="Nudi 01 e" pitchFamily="2" charset="0"/>
            </a:rPr>
            <a:t>JnJA,¨ÁåAPï</a:t>
          </a:r>
          <a:r>
            <a:rPr lang="en-US" sz="1300" b="1" dirty="0" smtClean="0">
              <a:latin typeface="Nudi 01 e" pitchFamily="2" charset="0"/>
            </a:rPr>
            <a:t> «</a:t>
          </a:r>
          <a:r>
            <a:rPr lang="en-US" sz="1300" b="1" dirty="0" err="1" smtClean="0">
              <a:latin typeface="Nudi 01 e" pitchFamily="2" charset="0"/>
            </a:rPr>
            <a:t>ÄvÀæ</a:t>
          </a:r>
          <a:r>
            <a:rPr lang="en-US" sz="1300" b="1" dirty="0" smtClean="0">
              <a:latin typeface="Nudi 01 e" pitchFamily="2" charset="0"/>
            </a:rPr>
            <a:t> ª</a:t>
          </a:r>
          <a:r>
            <a:rPr lang="en-US" sz="1300" b="1" dirty="0" err="1" smtClean="0">
              <a:latin typeface="Nudi 01 e" pitchFamily="2" charset="0"/>
            </a:rPr>
            <a:t>ÀÄvÀÄÛ</a:t>
          </a:r>
          <a:r>
            <a:rPr lang="en-US" sz="1300" b="1" dirty="0" smtClean="0">
              <a:latin typeface="Nudi 01 e" pitchFamily="2" charset="0"/>
            </a:rPr>
            <a:t> ¦</a:t>
          </a:r>
          <a:r>
            <a:rPr lang="en-US" sz="1300" b="1" dirty="0" err="1" smtClean="0">
              <a:latin typeface="Nudi 01 e" pitchFamily="2" charset="0"/>
            </a:rPr>
            <a:t>MJ¸ï</a:t>
          </a:r>
          <a:r>
            <a:rPr lang="en-US" sz="1300" b="1" dirty="0" smtClean="0">
              <a:latin typeface="Nudi 01 e" pitchFamily="2" charset="0"/>
            </a:rPr>
            <a:t> UÀ¼À°è §¼À¸À§º</a:t>
          </a:r>
          <a:r>
            <a:rPr lang="en-US" sz="1300" b="1" dirty="0" err="1" smtClean="0">
              <a:latin typeface="Nudi 01 e" pitchFamily="2" charset="0"/>
            </a:rPr>
            <a:t>ÀÄzÁVzÉ</a:t>
          </a:r>
          <a:r>
            <a:rPr lang="en-US" sz="1300" b="1" dirty="0" smtClean="0">
              <a:latin typeface="Nudi 01 e" pitchFamily="2" charset="0"/>
            </a:rPr>
            <a:t>. </a:t>
          </a:r>
          <a:endParaRPr lang="en-US" sz="1300" b="1" dirty="0">
            <a:solidFill>
              <a:schemeClr val="tx1"/>
            </a:solidFill>
            <a:latin typeface="Nudi 01 e" pitchFamily="2" charset="0"/>
          </a:endParaRPr>
        </a:p>
      </dgm:t>
    </dgm:pt>
    <dgm:pt modelId="{90C99603-F51C-4F36-BC43-557919B44AFD}" type="parTrans" cxnId="{7F6ED353-56F0-4977-9492-6692DEF0656B}">
      <dgm:prSet/>
      <dgm:spPr/>
      <dgm:t>
        <a:bodyPr/>
        <a:lstStyle/>
        <a:p>
          <a:endParaRPr lang="en-US"/>
        </a:p>
      </dgm:t>
    </dgm:pt>
    <dgm:pt modelId="{E49DFA2D-BC4A-4DF7-AD22-596F202E39B0}" type="sibTrans" cxnId="{7F6ED353-56F0-4977-9492-6692DEF0656B}">
      <dgm:prSet/>
      <dgm:spPr/>
      <dgm:t>
        <a:bodyPr/>
        <a:lstStyle/>
        <a:p>
          <a:endParaRPr lang="en-US"/>
        </a:p>
      </dgm:t>
    </dgm:pt>
    <dgm:pt modelId="{244F38A8-E4DB-4022-9DD1-53D61A7D9A9E}" type="pres">
      <dgm:prSet presAssocID="{16455053-69BA-429E-9634-5668D9A1DD33}" presName="Name0" presStyleCnt="0">
        <dgm:presLayoutVars>
          <dgm:dir/>
          <dgm:resizeHandles val="exact"/>
        </dgm:presLayoutVars>
      </dgm:prSet>
      <dgm:spPr/>
    </dgm:pt>
    <dgm:pt modelId="{E5F92525-C533-4607-BCE0-CE4F4790AF0A}" type="pres">
      <dgm:prSet presAssocID="{16455053-69BA-429E-9634-5668D9A1DD33}" presName="bkgdShp" presStyleLbl="alignAccFollowNode1" presStyleIdx="0" presStyleCnt="1"/>
      <dgm:spPr/>
    </dgm:pt>
    <dgm:pt modelId="{368F49ED-5E93-4810-A1C5-DAABE315AF8A}" type="pres">
      <dgm:prSet presAssocID="{16455053-69BA-429E-9634-5668D9A1DD33}" presName="linComp" presStyleCnt="0"/>
      <dgm:spPr/>
    </dgm:pt>
    <dgm:pt modelId="{ED007F9E-EFFC-4DFF-89C3-E0F46593EB2E}" type="pres">
      <dgm:prSet presAssocID="{2B9DFFD3-CDE7-459D-B79F-DEFAD5F95AA5}" presName="compNode" presStyleCnt="0"/>
      <dgm:spPr/>
    </dgm:pt>
    <dgm:pt modelId="{DE1288CE-F449-47F9-A3B4-EB2F6B792D25}" type="pres">
      <dgm:prSet presAssocID="{2B9DFFD3-CDE7-459D-B79F-DEFAD5F95AA5}" presName="node" presStyleLbl="node1" presStyleIdx="0" presStyleCnt="2" custLinFactNeighborX="5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48F8F3-6BD7-48D7-B6E6-8742CF38CBE5}" type="pres">
      <dgm:prSet presAssocID="{2B9DFFD3-CDE7-459D-B79F-DEFAD5F95AA5}" presName="invisiNode" presStyleLbl="node1" presStyleIdx="0" presStyleCnt="2"/>
      <dgm:spPr/>
    </dgm:pt>
    <dgm:pt modelId="{350D4DC5-4C48-418F-82F9-AE620AD5D44B}" type="pres">
      <dgm:prSet presAssocID="{2B9DFFD3-CDE7-459D-B79F-DEFAD5F95AA5}" presName="imagNode" presStyleLbl="fgImgPlac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377F342F-86CC-4E8E-9370-4CDDDC990821}" type="pres">
      <dgm:prSet presAssocID="{74AB306D-9BDC-43E2-8B0E-C73B5CCB35CB}" presName="sibTrans" presStyleLbl="sibTrans2D1" presStyleIdx="0" presStyleCnt="0"/>
      <dgm:spPr/>
      <dgm:t>
        <a:bodyPr/>
        <a:lstStyle/>
        <a:p>
          <a:endParaRPr lang="en-US"/>
        </a:p>
      </dgm:t>
    </dgm:pt>
    <dgm:pt modelId="{489C5F88-DF01-42DF-B52F-11B0B31D4D97}" type="pres">
      <dgm:prSet presAssocID="{2BD4469C-D8F6-490F-A012-16EDCB478F12}" presName="compNode" presStyleCnt="0"/>
      <dgm:spPr/>
    </dgm:pt>
    <dgm:pt modelId="{AF9CD6A4-1919-4512-A3BE-D13DD0ED559E}" type="pres">
      <dgm:prSet presAssocID="{2BD4469C-D8F6-490F-A012-16EDCB478F12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FB26FA-A856-45B1-958F-F15A6845562B}" type="pres">
      <dgm:prSet presAssocID="{2BD4469C-D8F6-490F-A012-16EDCB478F12}" presName="invisiNode" presStyleLbl="node1" presStyleIdx="1" presStyleCnt="2"/>
      <dgm:spPr/>
    </dgm:pt>
    <dgm:pt modelId="{EB861EA0-A05C-4CDD-9FF0-0F2D6225FEEB}" type="pres">
      <dgm:prSet presAssocID="{2BD4469C-D8F6-490F-A012-16EDCB478F12}" presName="imagNode" presStyleLbl="fgImgPlace1" presStyleIdx="1" presStyleCnt="2"/>
      <dgm:spPr>
        <a:blipFill dpi="0" rotWithShape="1">
          <a:blip xmlns:r="http://schemas.openxmlformats.org/officeDocument/2006/relationships"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147" t="-108" r="-147" b="-108"/>
          </a:stretch>
        </a:blipFill>
      </dgm:spPr>
    </dgm:pt>
  </dgm:ptLst>
  <dgm:cxnLst>
    <dgm:cxn modelId="{DCFE228A-4603-48E8-A0AD-992AE42F5356}" srcId="{16455053-69BA-429E-9634-5668D9A1DD33}" destId="{2B9DFFD3-CDE7-459D-B79F-DEFAD5F95AA5}" srcOrd="0" destOrd="0" parTransId="{3759AF08-42D0-4F5A-B1A8-7ABB7DB6D951}" sibTransId="{74AB306D-9BDC-43E2-8B0E-C73B5CCB35CB}"/>
    <dgm:cxn modelId="{7F6ED353-56F0-4977-9492-6692DEF0656B}" srcId="{16455053-69BA-429E-9634-5668D9A1DD33}" destId="{2BD4469C-D8F6-490F-A012-16EDCB478F12}" srcOrd="1" destOrd="0" parTransId="{90C99603-F51C-4F36-BC43-557919B44AFD}" sibTransId="{E49DFA2D-BC4A-4DF7-AD22-596F202E39B0}"/>
    <dgm:cxn modelId="{74FCFA16-F29A-4FDB-97BC-7EC1C2CB8056}" type="presOf" srcId="{2B9DFFD3-CDE7-459D-B79F-DEFAD5F95AA5}" destId="{DE1288CE-F449-47F9-A3B4-EB2F6B792D25}" srcOrd="0" destOrd="0" presId="urn:microsoft.com/office/officeart/2005/8/layout/pList2#1"/>
    <dgm:cxn modelId="{225048CD-3BBA-4026-A8FE-CF132EA875BC}" type="presOf" srcId="{16455053-69BA-429E-9634-5668D9A1DD33}" destId="{244F38A8-E4DB-4022-9DD1-53D61A7D9A9E}" srcOrd="0" destOrd="0" presId="urn:microsoft.com/office/officeart/2005/8/layout/pList2#1"/>
    <dgm:cxn modelId="{D6B3E3CE-50FC-4741-BF72-6A734F234963}" type="presOf" srcId="{2BD4469C-D8F6-490F-A012-16EDCB478F12}" destId="{AF9CD6A4-1919-4512-A3BE-D13DD0ED559E}" srcOrd="0" destOrd="0" presId="urn:microsoft.com/office/officeart/2005/8/layout/pList2#1"/>
    <dgm:cxn modelId="{8B2C4944-00C1-4C06-8F07-FB36C8B8701A}" type="presOf" srcId="{74AB306D-9BDC-43E2-8B0E-C73B5CCB35CB}" destId="{377F342F-86CC-4E8E-9370-4CDDDC990821}" srcOrd="0" destOrd="0" presId="urn:microsoft.com/office/officeart/2005/8/layout/pList2#1"/>
    <dgm:cxn modelId="{8191E921-C21B-46C9-8C49-2EFC27613C73}" type="presParOf" srcId="{244F38A8-E4DB-4022-9DD1-53D61A7D9A9E}" destId="{E5F92525-C533-4607-BCE0-CE4F4790AF0A}" srcOrd="0" destOrd="0" presId="urn:microsoft.com/office/officeart/2005/8/layout/pList2#1"/>
    <dgm:cxn modelId="{D5BF2022-CD29-4A12-89E5-F2BD3A5526EC}" type="presParOf" srcId="{244F38A8-E4DB-4022-9DD1-53D61A7D9A9E}" destId="{368F49ED-5E93-4810-A1C5-DAABE315AF8A}" srcOrd="1" destOrd="0" presId="urn:microsoft.com/office/officeart/2005/8/layout/pList2#1"/>
    <dgm:cxn modelId="{7EFC786E-1B59-4094-8AF8-200CE36D8E5F}" type="presParOf" srcId="{368F49ED-5E93-4810-A1C5-DAABE315AF8A}" destId="{ED007F9E-EFFC-4DFF-89C3-E0F46593EB2E}" srcOrd="0" destOrd="0" presId="urn:microsoft.com/office/officeart/2005/8/layout/pList2#1"/>
    <dgm:cxn modelId="{9CB88F90-3619-4AC8-80C8-56070F9F2ECA}" type="presParOf" srcId="{ED007F9E-EFFC-4DFF-89C3-E0F46593EB2E}" destId="{DE1288CE-F449-47F9-A3B4-EB2F6B792D25}" srcOrd="0" destOrd="0" presId="urn:microsoft.com/office/officeart/2005/8/layout/pList2#1"/>
    <dgm:cxn modelId="{22713BF7-DC66-43E6-B8AE-5F66626CEE78}" type="presParOf" srcId="{ED007F9E-EFFC-4DFF-89C3-E0F46593EB2E}" destId="{0F48F8F3-6BD7-48D7-B6E6-8742CF38CBE5}" srcOrd="1" destOrd="0" presId="urn:microsoft.com/office/officeart/2005/8/layout/pList2#1"/>
    <dgm:cxn modelId="{E8BC44CC-981E-4F3D-96FC-CA4C3E34B007}" type="presParOf" srcId="{ED007F9E-EFFC-4DFF-89C3-E0F46593EB2E}" destId="{350D4DC5-4C48-418F-82F9-AE620AD5D44B}" srcOrd="2" destOrd="0" presId="urn:microsoft.com/office/officeart/2005/8/layout/pList2#1"/>
    <dgm:cxn modelId="{74B41606-D4EF-40DC-9720-34EE33F4C82C}" type="presParOf" srcId="{368F49ED-5E93-4810-A1C5-DAABE315AF8A}" destId="{377F342F-86CC-4E8E-9370-4CDDDC990821}" srcOrd="1" destOrd="0" presId="urn:microsoft.com/office/officeart/2005/8/layout/pList2#1"/>
    <dgm:cxn modelId="{6AAA929F-3A0F-4FA7-B676-8C2C6C562226}" type="presParOf" srcId="{368F49ED-5E93-4810-A1C5-DAABE315AF8A}" destId="{489C5F88-DF01-42DF-B52F-11B0B31D4D97}" srcOrd="2" destOrd="0" presId="urn:microsoft.com/office/officeart/2005/8/layout/pList2#1"/>
    <dgm:cxn modelId="{4B9D3C05-2F23-4A05-B209-34C137918FAD}" type="presParOf" srcId="{489C5F88-DF01-42DF-B52F-11B0B31D4D97}" destId="{AF9CD6A4-1919-4512-A3BE-D13DD0ED559E}" srcOrd="0" destOrd="0" presId="urn:microsoft.com/office/officeart/2005/8/layout/pList2#1"/>
    <dgm:cxn modelId="{2AA2B459-21D2-4CFC-A607-9D6ACCED98F3}" type="presParOf" srcId="{489C5F88-DF01-42DF-B52F-11B0B31D4D97}" destId="{E4FB26FA-A856-45B1-958F-F15A6845562B}" srcOrd="1" destOrd="0" presId="urn:microsoft.com/office/officeart/2005/8/layout/pList2#1"/>
    <dgm:cxn modelId="{46E2EC10-B856-4C62-979C-9F34000904F3}" type="presParOf" srcId="{489C5F88-DF01-42DF-B52F-11B0B31D4D97}" destId="{EB861EA0-A05C-4CDD-9FF0-0F2D6225FEEB}" srcOrd="2" destOrd="0" presId="urn:microsoft.com/office/officeart/2005/8/layout/pList2#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7D730EA-2975-4E31-B21C-C1CCB25CE1B1}" type="doc">
      <dgm:prSet loTypeId="urn:microsoft.com/office/officeart/2008/layout/IncreasingCircleProcess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C3811B9F-E633-4A91-B711-A3A41D0DCBC0}">
      <dgm:prSet phldrT="[Text]" custT="1"/>
      <dgm:spPr/>
      <dgm:t>
        <a:bodyPr/>
        <a:lstStyle/>
        <a:p>
          <a:r>
            <a:rPr lang="en-US" sz="1600" b="1" dirty="0" smtClean="0">
              <a:latin typeface="Nudi 01 e" pitchFamily="2" charset="0"/>
            </a:rPr>
            <a:t>²±ÀÄ                      </a:t>
          </a:r>
          <a:endParaRPr lang="en-US" sz="1600" dirty="0">
            <a:latin typeface="Nudi 01 e" pitchFamily="2" charset="0"/>
          </a:endParaRPr>
        </a:p>
      </dgm:t>
    </dgm:pt>
    <dgm:pt modelId="{7CBCB14B-B5A2-42D4-9BD7-DAA1BEB52429}" type="parTrans" cxnId="{6E8C1F21-7ADE-42BD-870B-07F69C9A385F}">
      <dgm:prSet/>
      <dgm:spPr/>
      <dgm:t>
        <a:bodyPr/>
        <a:lstStyle/>
        <a:p>
          <a:endParaRPr lang="en-US"/>
        </a:p>
      </dgm:t>
    </dgm:pt>
    <dgm:pt modelId="{35F3C0EC-D2BF-4F74-8914-12565154B4B9}" type="sibTrans" cxnId="{6E8C1F21-7ADE-42BD-870B-07F69C9A385F}">
      <dgm:prSet/>
      <dgm:spPr/>
      <dgm:t>
        <a:bodyPr/>
        <a:lstStyle/>
        <a:p>
          <a:endParaRPr lang="en-US"/>
        </a:p>
      </dgm:t>
    </dgm:pt>
    <dgm:pt modelId="{DDAD1306-515A-4A7C-9D99-B9C1C7999CDF}">
      <dgm:prSet phldrT="[Text]" custT="1"/>
      <dgm:spPr/>
      <dgm:t>
        <a:bodyPr/>
        <a:lstStyle/>
        <a:p>
          <a:r>
            <a:rPr lang="en-US" sz="1400" b="1" dirty="0" err="1" smtClean="0">
              <a:latin typeface="Nudi 01 e" pitchFamily="2" charset="0"/>
            </a:rPr>
            <a:t>gÀÆ</a:t>
          </a:r>
          <a:r>
            <a:rPr lang="en-US" sz="1400" b="1" dirty="0" smtClean="0">
              <a:latin typeface="Nudi 01 e" pitchFamily="2" charset="0"/>
            </a:rPr>
            <a:t>. 50,000zÀªÀgÉUÉ      </a:t>
          </a:r>
          <a:endParaRPr lang="en-US" sz="1400" b="1" dirty="0">
            <a:solidFill>
              <a:schemeClr val="accent4">
                <a:lumMod val="50000"/>
              </a:schemeClr>
            </a:solidFill>
            <a:latin typeface="Nudi 01 e" pitchFamily="2" charset="0"/>
          </a:endParaRPr>
        </a:p>
      </dgm:t>
    </dgm:pt>
    <dgm:pt modelId="{501EF44A-1353-4DAD-8F1E-9808B211315B}" type="parTrans" cxnId="{ADC6CE84-A705-47B8-BF8A-B725BDDEBA53}">
      <dgm:prSet/>
      <dgm:spPr/>
      <dgm:t>
        <a:bodyPr/>
        <a:lstStyle/>
        <a:p>
          <a:endParaRPr lang="en-US"/>
        </a:p>
      </dgm:t>
    </dgm:pt>
    <dgm:pt modelId="{94AF580D-47E2-4AE7-9847-B65E70F7254F}" type="sibTrans" cxnId="{ADC6CE84-A705-47B8-BF8A-B725BDDEBA53}">
      <dgm:prSet/>
      <dgm:spPr/>
      <dgm:t>
        <a:bodyPr/>
        <a:lstStyle/>
        <a:p>
          <a:endParaRPr lang="en-US"/>
        </a:p>
      </dgm:t>
    </dgm:pt>
    <dgm:pt modelId="{E8BF6931-0E0F-4529-AC81-BAD5EB0ADB35}">
      <dgm:prSet phldrT="[Text]" custT="1"/>
      <dgm:spPr/>
      <dgm:t>
        <a:bodyPr/>
        <a:lstStyle/>
        <a:p>
          <a:r>
            <a:rPr lang="en-US" sz="1600" b="1" dirty="0" err="1" smtClean="0">
              <a:latin typeface="Nudi 01 e" pitchFamily="2" charset="0"/>
            </a:rPr>
            <a:t>Q±ÉÆÃgï</a:t>
          </a:r>
          <a:r>
            <a:rPr lang="en-US" sz="1600" b="1" dirty="0" smtClean="0">
              <a:latin typeface="Nudi 01 e" pitchFamily="2" charset="0"/>
            </a:rPr>
            <a:t>                         </a:t>
          </a:r>
          <a:endParaRPr lang="en-US" sz="1600" b="1" dirty="0">
            <a:latin typeface="Nudi 01 e" pitchFamily="2" charset="0"/>
          </a:endParaRPr>
        </a:p>
      </dgm:t>
    </dgm:pt>
    <dgm:pt modelId="{F2F272E8-B08B-4DC7-A9CD-6666D646FB96}" type="parTrans" cxnId="{4F3AE589-1AD5-4606-9C06-3F6DB752A887}">
      <dgm:prSet/>
      <dgm:spPr/>
      <dgm:t>
        <a:bodyPr/>
        <a:lstStyle/>
        <a:p>
          <a:endParaRPr lang="en-US"/>
        </a:p>
      </dgm:t>
    </dgm:pt>
    <dgm:pt modelId="{EF9405E1-3221-4F1F-BAF9-82D2DB1AF70D}" type="sibTrans" cxnId="{4F3AE589-1AD5-4606-9C06-3F6DB752A887}">
      <dgm:prSet/>
      <dgm:spPr/>
      <dgm:t>
        <a:bodyPr/>
        <a:lstStyle/>
        <a:p>
          <a:endParaRPr lang="en-US"/>
        </a:p>
      </dgm:t>
    </dgm:pt>
    <dgm:pt modelId="{59BAE69D-A232-459F-B322-48D7A0D84F6F}">
      <dgm:prSet phldrT="[Text]" custT="1"/>
      <dgm:spPr/>
      <dgm:t>
        <a:bodyPr/>
        <a:lstStyle/>
        <a:p>
          <a:r>
            <a:rPr lang="en-US" sz="1400" b="1" dirty="0" err="1" smtClean="0">
              <a:latin typeface="Nudi 01 e" pitchFamily="2" charset="0"/>
            </a:rPr>
            <a:t>gÀÆ</a:t>
          </a:r>
          <a:r>
            <a:rPr lang="en-US" sz="1400" b="1" dirty="0" smtClean="0">
              <a:latin typeface="Nudi 01 e" pitchFamily="2" charset="0"/>
            </a:rPr>
            <a:t>. 50,000¢AzÀ 5 ®</a:t>
          </a:r>
          <a:r>
            <a:rPr lang="en-US" sz="1400" b="1" dirty="0" err="1" smtClean="0">
              <a:latin typeface="Nudi 01 e" pitchFamily="2" charset="0"/>
            </a:rPr>
            <a:t>PÀëzÀªÀgÉUÉ</a:t>
          </a:r>
          <a:r>
            <a:rPr lang="en-US" sz="1400" b="1" dirty="0" smtClean="0">
              <a:latin typeface="Nudi 01 e" pitchFamily="2" charset="0"/>
            </a:rPr>
            <a:t>      </a:t>
          </a:r>
          <a:endParaRPr lang="en-US" sz="1400" b="1" dirty="0">
            <a:solidFill>
              <a:schemeClr val="tx2">
                <a:lumMod val="75000"/>
              </a:schemeClr>
            </a:solidFill>
            <a:latin typeface="Nudi 01 e" pitchFamily="2" charset="0"/>
          </a:endParaRPr>
        </a:p>
      </dgm:t>
    </dgm:pt>
    <dgm:pt modelId="{4E998210-65CA-465B-A187-CA0DF3BA03B5}" type="parTrans" cxnId="{19C09325-0EF7-48DD-BE73-C9E9D922E1D8}">
      <dgm:prSet/>
      <dgm:spPr/>
      <dgm:t>
        <a:bodyPr/>
        <a:lstStyle/>
        <a:p>
          <a:endParaRPr lang="en-US"/>
        </a:p>
      </dgm:t>
    </dgm:pt>
    <dgm:pt modelId="{0DDE5700-9951-4A06-8169-16677FA92773}" type="sibTrans" cxnId="{19C09325-0EF7-48DD-BE73-C9E9D922E1D8}">
      <dgm:prSet/>
      <dgm:spPr/>
      <dgm:t>
        <a:bodyPr/>
        <a:lstStyle/>
        <a:p>
          <a:endParaRPr lang="en-US"/>
        </a:p>
      </dgm:t>
    </dgm:pt>
    <dgm:pt modelId="{BF4EB2CC-A4F2-4010-AE04-1AB9019984C3}">
      <dgm:prSet phldrT="[Text]" custT="1"/>
      <dgm:spPr/>
      <dgm:t>
        <a:bodyPr/>
        <a:lstStyle/>
        <a:p>
          <a:r>
            <a:rPr lang="en-US" sz="1600" b="1" dirty="0" err="1" smtClean="0">
              <a:latin typeface="Nudi 01 e" pitchFamily="2" charset="0"/>
            </a:rPr>
            <a:t>vÀgÀÄuï</a:t>
          </a:r>
          <a:endParaRPr lang="en-US" sz="1600" b="1" dirty="0">
            <a:latin typeface="Nudi 01 e" pitchFamily="2" charset="0"/>
          </a:endParaRPr>
        </a:p>
      </dgm:t>
    </dgm:pt>
    <dgm:pt modelId="{D2622BF2-8260-4CA7-9915-9F8968E00A0A}" type="parTrans" cxnId="{AAC5D1A5-097C-48BB-826C-A287F204CEBF}">
      <dgm:prSet/>
      <dgm:spPr/>
      <dgm:t>
        <a:bodyPr/>
        <a:lstStyle/>
        <a:p>
          <a:endParaRPr lang="en-US"/>
        </a:p>
      </dgm:t>
    </dgm:pt>
    <dgm:pt modelId="{ED99FB70-4520-48B1-AE51-32A58CAAFF0B}" type="sibTrans" cxnId="{AAC5D1A5-097C-48BB-826C-A287F204CEBF}">
      <dgm:prSet/>
      <dgm:spPr/>
      <dgm:t>
        <a:bodyPr/>
        <a:lstStyle/>
        <a:p>
          <a:endParaRPr lang="en-US"/>
        </a:p>
      </dgm:t>
    </dgm:pt>
    <dgm:pt modelId="{72BAE7EF-65F1-4151-B536-070BFB67F8E1}">
      <dgm:prSet phldrT="[Text]" custT="1"/>
      <dgm:spPr/>
      <dgm:t>
        <a:bodyPr/>
        <a:lstStyle/>
        <a:p>
          <a:r>
            <a:rPr lang="en-US" sz="1400" b="1" dirty="0" err="1" smtClean="0">
              <a:latin typeface="Nudi 01 e" pitchFamily="2" charset="0"/>
            </a:rPr>
            <a:t>gÀÆ</a:t>
          </a:r>
          <a:r>
            <a:rPr lang="en-US" sz="1400" b="1" dirty="0" smtClean="0">
              <a:latin typeface="Nudi 01 e" pitchFamily="2" charset="0"/>
            </a:rPr>
            <a:t>. 5 ®</a:t>
          </a:r>
          <a:r>
            <a:rPr lang="en-US" sz="1400" b="1" dirty="0" err="1" smtClean="0">
              <a:latin typeface="Nudi 01 e" pitchFamily="2" charset="0"/>
            </a:rPr>
            <a:t>PÀë¢AzÀ</a:t>
          </a:r>
          <a:r>
            <a:rPr lang="en-US" sz="1400" b="1" dirty="0" smtClean="0">
              <a:latin typeface="Nudi 01 e" pitchFamily="2" charset="0"/>
            </a:rPr>
            <a:t> </a:t>
          </a:r>
          <a:r>
            <a:rPr lang="en-US" sz="1400" b="1" dirty="0" err="1" smtClean="0">
              <a:latin typeface="Nudi 01 e" pitchFamily="2" charset="0"/>
            </a:rPr>
            <a:t>gÀÆ</a:t>
          </a:r>
          <a:r>
            <a:rPr lang="en-US" sz="1400" b="1" dirty="0" smtClean="0">
              <a:latin typeface="Nudi 01 e" pitchFamily="2" charset="0"/>
            </a:rPr>
            <a:t>. 10 ®</a:t>
          </a:r>
          <a:r>
            <a:rPr lang="en-US" sz="1400" b="1" dirty="0" err="1" smtClean="0">
              <a:latin typeface="Nudi 01 e" pitchFamily="2" charset="0"/>
            </a:rPr>
            <a:t>PÀëzÀªÀgÉUÉ</a:t>
          </a:r>
          <a:endParaRPr lang="en-US" sz="1400" b="1" dirty="0">
            <a:solidFill>
              <a:schemeClr val="accent2">
                <a:lumMod val="50000"/>
              </a:schemeClr>
            </a:solidFill>
            <a:latin typeface="Nudi 01 e" pitchFamily="2" charset="0"/>
          </a:endParaRPr>
        </a:p>
      </dgm:t>
    </dgm:pt>
    <dgm:pt modelId="{BA5D551A-F54E-4183-81AC-E8247550887B}" type="parTrans" cxnId="{75932914-5BFB-4623-BA18-EF61943D2460}">
      <dgm:prSet/>
      <dgm:spPr/>
      <dgm:t>
        <a:bodyPr/>
        <a:lstStyle/>
        <a:p>
          <a:endParaRPr lang="en-US"/>
        </a:p>
      </dgm:t>
    </dgm:pt>
    <dgm:pt modelId="{E47702CD-2229-4B30-B870-CB0A33E7C14B}" type="sibTrans" cxnId="{75932914-5BFB-4623-BA18-EF61943D2460}">
      <dgm:prSet/>
      <dgm:spPr/>
      <dgm:t>
        <a:bodyPr/>
        <a:lstStyle/>
        <a:p>
          <a:endParaRPr lang="en-US"/>
        </a:p>
      </dgm:t>
    </dgm:pt>
    <dgm:pt modelId="{BB8C3D6F-D4D2-45B5-8189-FCF38D2B2A86}" type="pres">
      <dgm:prSet presAssocID="{77D730EA-2975-4E31-B21C-C1CCB25CE1B1}" presName="Name0" presStyleCnt="0">
        <dgm:presLayoutVars>
          <dgm:chMax val="7"/>
          <dgm:chPref val="7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4BFD6C2A-817F-481F-AC74-717322505267}" type="pres">
      <dgm:prSet presAssocID="{C3811B9F-E633-4A91-B711-A3A41D0DCBC0}" presName="composite" presStyleCnt="0"/>
      <dgm:spPr/>
    </dgm:pt>
    <dgm:pt modelId="{B46218C4-290F-49BC-997D-E28E54332F1E}" type="pres">
      <dgm:prSet presAssocID="{C3811B9F-E633-4A91-B711-A3A41D0DCBC0}" presName="BackAccent" presStyleLbl="bgShp" presStyleIdx="0" presStyleCnt="3" custScaleX="201494" custScaleY="164998"/>
      <dgm:spPr/>
    </dgm:pt>
    <dgm:pt modelId="{D3C56FA6-24FE-4F16-8FF2-B41B8B91D28D}" type="pres">
      <dgm:prSet presAssocID="{C3811B9F-E633-4A91-B711-A3A41D0DCBC0}" presName="Accent" presStyleLbl="alignNode1" presStyleIdx="0" presStyleCnt="3"/>
      <dgm:spPr/>
    </dgm:pt>
    <dgm:pt modelId="{C930CA45-925A-4A59-833E-F60B91766E13}" type="pres">
      <dgm:prSet presAssocID="{C3811B9F-E633-4A91-B711-A3A41D0DCBC0}" presName="Child" presStyleLbl="revTx" presStyleIdx="0" presStyleCnt="6" custScaleX="196121" custScaleY="7315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E3070E-8D93-4FBA-8D24-FEB3454B946E}" type="pres">
      <dgm:prSet presAssocID="{C3811B9F-E633-4A91-B711-A3A41D0DCBC0}" presName="Parent" presStyleLbl="revTx" presStyleIdx="1" presStyleCnt="6" custScaleX="155462" custLinFactNeighborX="32806" custLinFactNeighborY="-34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1FED1E-FAB9-41BF-BECE-979489E773F5}" type="pres">
      <dgm:prSet presAssocID="{35F3C0EC-D2BF-4F74-8914-12565154B4B9}" presName="sibTrans" presStyleCnt="0"/>
      <dgm:spPr/>
    </dgm:pt>
    <dgm:pt modelId="{34BA6008-200E-465C-9E7D-485B8C608717}" type="pres">
      <dgm:prSet presAssocID="{E8BF6931-0E0F-4529-AC81-BAD5EB0ADB35}" presName="composite" presStyleCnt="0"/>
      <dgm:spPr/>
    </dgm:pt>
    <dgm:pt modelId="{B12F580A-2366-441A-805B-4362C6DFC9DC}" type="pres">
      <dgm:prSet presAssocID="{E8BF6931-0E0F-4529-AC81-BAD5EB0ADB35}" presName="BackAccent" presStyleLbl="bgShp" presStyleIdx="1" presStyleCnt="3"/>
      <dgm:spPr/>
    </dgm:pt>
    <dgm:pt modelId="{86673D82-3B62-4707-A3E1-4F5E9F76DCDC}" type="pres">
      <dgm:prSet presAssocID="{E8BF6931-0E0F-4529-AC81-BAD5EB0ADB35}" presName="Accent" presStyleLbl="alignNode1" presStyleIdx="1" presStyleCnt="3" custScaleX="221302" custScaleY="195698"/>
      <dgm:spPr/>
    </dgm:pt>
    <dgm:pt modelId="{C6154555-FD7B-4166-A534-EE4B8C6BF9EC}" type="pres">
      <dgm:prSet presAssocID="{E8BF6931-0E0F-4529-AC81-BAD5EB0ADB35}" presName="Child" presStyleLbl="revTx" presStyleIdx="2" presStyleCnt="6" custScaleX="232796" custScaleY="78345" custLinFactNeighborX="9526" custLinFactNeighborY="45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ED7D27-B0D1-400A-A3D8-31C602F2C811}" type="pres">
      <dgm:prSet presAssocID="{E8BF6931-0E0F-4529-AC81-BAD5EB0ADB35}" presName="Parent" presStyleLbl="revTx" presStyleIdx="3" presStyleCnt="6" custScaleX="159072" custScaleY="110404" custLinFactNeighborX="34061" custLinFactNeighborY="106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C5945B-C8CD-4920-995F-5F85AA5E84B3}" type="pres">
      <dgm:prSet presAssocID="{EF9405E1-3221-4F1F-BAF9-82D2DB1AF70D}" presName="sibTrans" presStyleCnt="0"/>
      <dgm:spPr/>
    </dgm:pt>
    <dgm:pt modelId="{745AD0B2-C645-41AD-85F6-29C817C36337}" type="pres">
      <dgm:prSet presAssocID="{BF4EB2CC-A4F2-4010-AE04-1AB9019984C3}" presName="composite" presStyleCnt="0"/>
      <dgm:spPr/>
    </dgm:pt>
    <dgm:pt modelId="{BFEC45AF-59B0-4A99-8302-F58820A0BD3B}" type="pres">
      <dgm:prSet presAssocID="{BF4EB2CC-A4F2-4010-AE04-1AB9019984C3}" presName="BackAccent" presStyleLbl="bgShp" presStyleIdx="2" presStyleCnt="3"/>
      <dgm:spPr/>
    </dgm:pt>
    <dgm:pt modelId="{66278C68-1E95-4525-898D-9776D355E518}" type="pres">
      <dgm:prSet presAssocID="{BF4EB2CC-A4F2-4010-AE04-1AB9019984C3}" presName="Accent" presStyleLbl="alignNode1" presStyleIdx="2" presStyleCnt="3" custScaleX="210030" custScaleY="180750"/>
      <dgm:spPr/>
    </dgm:pt>
    <dgm:pt modelId="{FF4476A9-567D-4FE6-887D-E282E9B83096}" type="pres">
      <dgm:prSet presAssocID="{BF4EB2CC-A4F2-4010-AE04-1AB9019984C3}" presName="Child" presStyleLbl="revTx" presStyleIdx="4" presStyleCnt="6" custScaleX="221177" custScaleY="7173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984E7D-2D7E-46C1-98B7-75F88F39DF40}" type="pres">
      <dgm:prSet presAssocID="{BF4EB2CC-A4F2-4010-AE04-1AB9019984C3}" presName="Parent" presStyleLbl="revTx" presStyleIdx="5" presStyleCnt="6" custScaleX="132348" custLinFactNeighborX="22250" custLinFactNeighborY="1242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7241477-4570-47F0-B7D7-627228C2D436}" type="presOf" srcId="{DDAD1306-515A-4A7C-9D99-B9C1C7999CDF}" destId="{C930CA45-925A-4A59-833E-F60B91766E13}" srcOrd="0" destOrd="0" presId="urn:microsoft.com/office/officeart/2008/layout/IncreasingCircleProcess"/>
    <dgm:cxn modelId="{D8F45502-2B44-431D-8840-688098279CA8}" type="presOf" srcId="{BF4EB2CC-A4F2-4010-AE04-1AB9019984C3}" destId="{38984E7D-2D7E-46C1-98B7-75F88F39DF40}" srcOrd="0" destOrd="0" presId="urn:microsoft.com/office/officeart/2008/layout/IncreasingCircleProcess"/>
    <dgm:cxn modelId="{56F10290-BA4B-48BE-803E-3C52EB140217}" type="presOf" srcId="{72BAE7EF-65F1-4151-B536-070BFB67F8E1}" destId="{FF4476A9-567D-4FE6-887D-E282E9B83096}" srcOrd="0" destOrd="0" presId="urn:microsoft.com/office/officeart/2008/layout/IncreasingCircleProcess"/>
    <dgm:cxn modelId="{4F3AE589-1AD5-4606-9C06-3F6DB752A887}" srcId="{77D730EA-2975-4E31-B21C-C1CCB25CE1B1}" destId="{E8BF6931-0E0F-4529-AC81-BAD5EB0ADB35}" srcOrd="1" destOrd="0" parTransId="{F2F272E8-B08B-4DC7-A9CD-6666D646FB96}" sibTransId="{EF9405E1-3221-4F1F-BAF9-82D2DB1AF70D}"/>
    <dgm:cxn modelId="{5CA0B933-063D-4BE7-AAFD-4B49E01CAA41}" type="presOf" srcId="{77D730EA-2975-4E31-B21C-C1CCB25CE1B1}" destId="{BB8C3D6F-D4D2-45B5-8189-FCF38D2B2A86}" srcOrd="0" destOrd="0" presId="urn:microsoft.com/office/officeart/2008/layout/IncreasingCircleProcess"/>
    <dgm:cxn modelId="{AFC84825-D5DD-4EB5-9C23-8EA0D4994EF1}" type="presOf" srcId="{C3811B9F-E633-4A91-B711-A3A41D0DCBC0}" destId="{E2E3070E-8D93-4FBA-8D24-FEB3454B946E}" srcOrd="0" destOrd="0" presId="urn:microsoft.com/office/officeart/2008/layout/IncreasingCircleProcess"/>
    <dgm:cxn modelId="{B55BB523-2433-4310-B5E3-EBC31380886C}" type="presOf" srcId="{59BAE69D-A232-459F-B322-48D7A0D84F6F}" destId="{C6154555-FD7B-4166-A534-EE4B8C6BF9EC}" srcOrd="0" destOrd="0" presId="urn:microsoft.com/office/officeart/2008/layout/IncreasingCircleProcess"/>
    <dgm:cxn modelId="{75932914-5BFB-4623-BA18-EF61943D2460}" srcId="{BF4EB2CC-A4F2-4010-AE04-1AB9019984C3}" destId="{72BAE7EF-65F1-4151-B536-070BFB67F8E1}" srcOrd="0" destOrd="0" parTransId="{BA5D551A-F54E-4183-81AC-E8247550887B}" sibTransId="{E47702CD-2229-4B30-B870-CB0A33E7C14B}"/>
    <dgm:cxn modelId="{B3F82DF6-00CD-4439-9F19-691E294C93CE}" type="presOf" srcId="{E8BF6931-0E0F-4529-AC81-BAD5EB0ADB35}" destId="{E7ED7D27-B0D1-400A-A3D8-31C602F2C811}" srcOrd="0" destOrd="0" presId="urn:microsoft.com/office/officeart/2008/layout/IncreasingCircleProcess"/>
    <dgm:cxn modelId="{6E8C1F21-7ADE-42BD-870B-07F69C9A385F}" srcId="{77D730EA-2975-4E31-B21C-C1CCB25CE1B1}" destId="{C3811B9F-E633-4A91-B711-A3A41D0DCBC0}" srcOrd="0" destOrd="0" parTransId="{7CBCB14B-B5A2-42D4-9BD7-DAA1BEB52429}" sibTransId="{35F3C0EC-D2BF-4F74-8914-12565154B4B9}"/>
    <dgm:cxn modelId="{19C09325-0EF7-48DD-BE73-C9E9D922E1D8}" srcId="{E8BF6931-0E0F-4529-AC81-BAD5EB0ADB35}" destId="{59BAE69D-A232-459F-B322-48D7A0D84F6F}" srcOrd="0" destOrd="0" parTransId="{4E998210-65CA-465B-A187-CA0DF3BA03B5}" sibTransId="{0DDE5700-9951-4A06-8169-16677FA92773}"/>
    <dgm:cxn modelId="{AAC5D1A5-097C-48BB-826C-A287F204CEBF}" srcId="{77D730EA-2975-4E31-B21C-C1CCB25CE1B1}" destId="{BF4EB2CC-A4F2-4010-AE04-1AB9019984C3}" srcOrd="2" destOrd="0" parTransId="{D2622BF2-8260-4CA7-9915-9F8968E00A0A}" sibTransId="{ED99FB70-4520-48B1-AE51-32A58CAAFF0B}"/>
    <dgm:cxn modelId="{ADC6CE84-A705-47B8-BF8A-B725BDDEBA53}" srcId="{C3811B9F-E633-4A91-B711-A3A41D0DCBC0}" destId="{DDAD1306-515A-4A7C-9D99-B9C1C7999CDF}" srcOrd="0" destOrd="0" parTransId="{501EF44A-1353-4DAD-8F1E-9808B211315B}" sibTransId="{94AF580D-47E2-4AE7-9847-B65E70F7254F}"/>
    <dgm:cxn modelId="{E9BB4543-FA77-4257-BD3E-EA4C51B7FA63}" type="presParOf" srcId="{BB8C3D6F-D4D2-45B5-8189-FCF38D2B2A86}" destId="{4BFD6C2A-817F-481F-AC74-717322505267}" srcOrd="0" destOrd="0" presId="urn:microsoft.com/office/officeart/2008/layout/IncreasingCircleProcess"/>
    <dgm:cxn modelId="{645CC915-4DEC-4E57-BA94-98B38D6392FF}" type="presParOf" srcId="{4BFD6C2A-817F-481F-AC74-717322505267}" destId="{B46218C4-290F-49BC-997D-E28E54332F1E}" srcOrd="0" destOrd="0" presId="urn:microsoft.com/office/officeart/2008/layout/IncreasingCircleProcess"/>
    <dgm:cxn modelId="{6ED15906-42E8-421D-8293-3D97395D7CF9}" type="presParOf" srcId="{4BFD6C2A-817F-481F-AC74-717322505267}" destId="{D3C56FA6-24FE-4F16-8FF2-B41B8B91D28D}" srcOrd="1" destOrd="0" presId="urn:microsoft.com/office/officeart/2008/layout/IncreasingCircleProcess"/>
    <dgm:cxn modelId="{138AF2F5-A563-4B45-974C-FB03C21DFF7A}" type="presParOf" srcId="{4BFD6C2A-817F-481F-AC74-717322505267}" destId="{C930CA45-925A-4A59-833E-F60B91766E13}" srcOrd="2" destOrd="0" presId="urn:microsoft.com/office/officeart/2008/layout/IncreasingCircleProcess"/>
    <dgm:cxn modelId="{12412108-4B3B-459E-A25D-FDDD5CF01A63}" type="presParOf" srcId="{4BFD6C2A-817F-481F-AC74-717322505267}" destId="{E2E3070E-8D93-4FBA-8D24-FEB3454B946E}" srcOrd="3" destOrd="0" presId="urn:microsoft.com/office/officeart/2008/layout/IncreasingCircleProcess"/>
    <dgm:cxn modelId="{4713D757-6793-410F-84A0-966BA7BFFD28}" type="presParOf" srcId="{BB8C3D6F-D4D2-45B5-8189-FCF38D2B2A86}" destId="{B61FED1E-FAB9-41BF-BECE-979489E773F5}" srcOrd="1" destOrd="0" presId="urn:microsoft.com/office/officeart/2008/layout/IncreasingCircleProcess"/>
    <dgm:cxn modelId="{DC11C881-0CED-4B8E-9794-A334D9F59815}" type="presParOf" srcId="{BB8C3D6F-D4D2-45B5-8189-FCF38D2B2A86}" destId="{34BA6008-200E-465C-9E7D-485B8C608717}" srcOrd="2" destOrd="0" presId="urn:microsoft.com/office/officeart/2008/layout/IncreasingCircleProcess"/>
    <dgm:cxn modelId="{BAC5B197-20A2-413B-B46B-BA973DA2A14A}" type="presParOf" srcId="{34BA6008-200E-465C-9E7D-485B8C608717}" destId="{B12F580A-2366-441A-805B-4362C6DFC9DC}" srcOrd="0" destOrd="0" presId="urn:microsoft.com/office/officeart/2008/layout/IncreasingCircleProcess"/>
    <dgm:cxn modelId="{5E8BDEED-A9BC-406A-B632-0B174CC14EF2}" type="presParOf" srcId="{34BA6008-200E-465C-9E7D-485B8C608717}" destId="{86673D82-3B62-4707-A3E1-4F5E9F76DCDC}" srcOrd="1" destOrd="0" presId="urn:microsoft.com/office/officeart/2008/layout/IncreasingCircleProcess"/>
    <dgm:cxn modelId="{9B0734D3-4F71-4B2F-ACB1-445A981E99E4}" type="presParOf" srcId="{34BA6008-200E-465C-9E7D-485B8C608717}" destId="{C6154555-FD7B-4166-A534-EE4B8C6BF9EC}" srcOrd="2" destOrd="0" presId="urn:microsoft.com/office/officeart/2008/layout/IncreasingCircleProcess"/>
    <dgm:cxn modelId="{F584BCFD-001F-4E08-A927-AE3E9AF584E1}" type="presParOf" srcId="{34BA6008-200E-465C-9E7D-485B8C608717}" destId="{E7ED7D27-B0D1-400A-A3D8-31C602F2C811}" srcOrd="3" destOrd="0" presId="urn:microsoft.com/office/officeart/2008/layout/IncreasingCircleProcess"/>
    <dgm:cxn modelId="{2053A72A-B6D0-4A15-BF50-032F39352744}" type="presParOf" srcId="{BB8C3D6F-D4D2-45B5-8189-FCF38D2B2A86}" destId="{14C5945B-C8CD-4920-995F-5F85AA5E84B3}" srcOrd="3" destOrd="0" presId="urn:microsoft.com/office/officeart/2008/layout/IncreasingCircleProcess"/>
    <dgm:cxn modelId="{C9BEF455-CCAA-4F15-8052-4C29F2447B0A}" type="presParOf" srcId="{BB8C3D6F-D4D2-45B5-8189-FCF38D2B2A86}" destId="{745AD0B2-C645-41AD-85F6-29C817C36337}" srcOrd="4" destOrd="0" presId="urn:microsoft.com/office/officeart/2008/layout/IncreasingCircleProcess"/>
    <dgm:cxn modelId="{6B69A15B-3A45-483D-BD75-9C4926F1A438}" type="presParOf" srcId="{745AD0B2-C645-41AD-85F6-29C817C36337}" destId="{BFEC45AF-59B0-4A99-8302-F58820A0BD3B}" srcOrd="0" destOrd="0" presId="urn:microsoft.com/office/officeart/2008/layout/IncreasingCircleProcess"/>
    <dgm:cxn modelId="{AE595343-698A-481D-8069-406E362842F4}" type="presParOf" srcId="{745AD0B2-C645-41AD-85F6-29C817C36337}" destId="{66278C68-1E95-4525-898D-9776D355E518}" srcOrd="1" destOrd="0" presId="urn:microsoft.com/office/officeart/2008/layout/IncreasingCircleProcess"/>
    <dgm:cxn modelId="{6B755736-0E2C-4CA8-AF26-BF45546A0FB8}" type="presParOf" srcId="{745AD0B2-C645-41AD-85F6-29C817C36337}" destId="{FF4476A9-567D-4FE6-887D-E282E9B83096}" srcOrd="2" destOrd="0" presId="urn:microsoft.com/office/officeart/2008/layout/IncreasingCircleProcess"/>
    <dgm:cxn modelId="{77BE4FF0-84C3-49B4-8C1B-9347F67ACFDF}" type="presParOf" srcId="{745AD0B2-C645-41AD-85F6-29C817C36337}" destId="{38984E7D-2D7E-46C1-98B7-75F88F39DF40}" srcOrd="3" destOrd="0" presId="urn:microsoft.com/office/officeart/2008/layout/IncreasingCircleProcess"/>
  </dgm:cxnLst>
  <dgm:bg>
    <a:solidFill>
      <a:schemeClr val="accent1">
        <a:alpha val="0"/>
      </a:schemeClr>
    </a:solidFill>
  </dgm:bg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BEF2F75-81D5-DF40-9541-0F5AD8EDCECD}">
      <dsp:nvSpPr>
        <dsp:cNvPr id="0" name=""/>
        <dsp:cNvSpPr/>
      </dsp:nvSpPr>
      <dsp:spPr>
        <a:xfrm>
          <a:off x="-6438111" y="-980161"/>
          <a:ext cx="7627539" cy="7627539"/>
        </a:xfrm>
        <a:prstGeom prst="blockArc">
          <a:avLst>
            <a:gd name="adj1" fmla="val 18900000"/>
            <a:gd name="adj2" fmla="val 2700000"/>
            <a:gd name="adj3" fmla="val 283"/>
          </a:avLst>
        </a:pr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0CD62D-B743-EA49-A1C4-2AAB06B6C448}">
      <dsp:nvSpPr>
        <dsp:cNvPr id="0" name=""/>
        <dsp:cNvSpPr/>
      </dsp:nvSpPr>
      <dsp:spPr>
        <a:xfrm>
          <a:off x="689932" y="533500"/>
          <a:ext cx="6149571" cy="1285619"/>
        </a:xfrm>
        <a:prstGeom prst="rect">
          <a:avLst/>
        </a:prstGeom>
        <a:solidFill>
          <a:srgbClr val="FF66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99671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400" b="1" kern="1200" dirty="0" smtClean="0">
              <a:latin typeface="Nudi 01 e" pitchFamily="2" charset="0"/>
            </a:rPr>
            <a:t>¸</a:t>
          </a:r>
          <a:r>
            <a:rPr lang="en-US" sz="1400" b="1" kern="1200" dirty="0" err="1" smtClean="0">
              <a:latin typeface="Nudi 01 e" pitchFamily="2" charset="0"/>
            </a:rPr>
            <a:t>É</a:t>
          </a:r>
          <a:r>
            <a:rPr lang="en-US" sz="2400" b="1" kern="1200" dirty="0" err="1" smtClean="0">
              <a:latin typeface="Nudi 01 e" pitchFamily="2" charset="0"/>
            </a:rPr>
            <a:t>ÀÄgÀPÉë</a:t>
          </a:r>
          <a:r>
            <a:rPr lang="en-US" sz="2400" b="1" kern="1200" dirty="0" smtClean="0">
              <a:latin typeface="Nudi 01 e" pitchFamily="2" charset="0"/>
            </a:rPr>
            <a:t>: 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Nudi 01 e" pitchFamily="2" charset="0"/>
            </a:rPr>
            <a:t>ª</a:t>
          </a:r>
          <a:r>
            <a:rPr lang="en-US" sz="1400" b="1" kern="1200" dirty="0" err="1" smtClean="0">
              <a:latin typeface="Nudi 01 e" pitchFamily="2" charset="0"/>
            </a:rPr>
            <a:t>ÀÄ£ÉAiÀÄ°è</a:t>
          </a:r>
          <a:r>
            <a:rPr lang="en-US" sz="1400" b="1" kern="1200" dirty="0" smtClean="0">
              <a:latin typeface="Nudi 01 e" pitchFamily="2" charset="0"/>
            </a:rPr>
            <a:t> ¥nÖUÉAiÉÆ¼ÀUÉ, </a:t>
          </a:r>
          <a:r>
            <a:rPr lang="en-US" sz="1400" b="1" kern="1200" dirty="0" err="1" smtClean="0">
              <a:latin typeface="Nudi 01 e" pitchFamily="2" charset="0"/>
            </a:rPr>
            <a:t>ZÁ¥ÉAiÀÄrAiÀÄ°è</a:t>
          </a:r>
          <a:r>
            <a:rPr lang="en-US" sz="1400" b="1" kern="1200" dirty="0" smtClean="0">
              <a:latin typeface="Nudi 01 e" pitchFamily="2" charset="0"/>
            </a:rPr>
            <a:t> </a:t>
          </a:r>
          <a:r>
            <a:rPr lang="en-US" sz="1400" b="1" kern="1200" dirty="0" err="1" smtClean="0">
              <a:latin typeface="Nudi 01 e" pitchFamily="2" charset="0"/>
            </a:rPr>
            <a:t>CxÀªÁ</a:t>
          </a:r>
          <a:r>
            <a:rPr lang="en-US" sz="1400" b="1" kern="1200" dirty="0" smtClean="0">
              <a:latin typeface="Nudi 01 e" pitchFamily="2" charset="0"/>
            </a:rPr>
            <a:t> ¥À¸ÀÄðUÀ¼À°è </a:t>
          </a:r>
          <a:r>
            <a:rPr lang="en-US" sz="1400" b="1" kern="1200" dirty="0" err="1" smtClean="0">
              <a:latin typeface="Nudi 01 e" pitchFamily="2" charset="0"/>
            </a:rPr>
            <a:t>PÀÆrlÖ</a:t>
          </a:r>
          <a:r>
            <a:rPr lang="en-US" sz="1400" b="1" kern="1200" dirty="0" smtClean="0">
              <a:latin typeface="Nudi 01 e" pitchFamily="2" charset="0"/>
            </a:rPr>
            <a:t> º</a:t>
          </a:r>
          <a:r>
            <a:rPr lang="en-US" sz="1400" b="1" kern="1200" dirty="0" err="1" smtClean="0">
              <a:latin typeface="Nudi 01 e" pitchFamily="2" charset="0"/>
            </a:rPr>
            <a:t>ÀtªÀ£ÀÄß</a:t>
          </a:r>
          <a:r>
            <a:rPr lang="en-US" sz="1400" b="1" kern="1200" dirty="0" smtClean="0">
              <a:latin typeface="Nudi 01 e" pitchFamily="2" charset="0"/>
            </a:rPr>
            <a:t> </a:t>
          </a:r>
          <a:r>
            <a:rPr lang="en-US" sz="1400" b="1" kern="1200" dirty="0" err="1" smtClean="0">
              <a:latin typeface="Nudi 01 e" pitchFamily="2" charset="0"/>
            </a:rPr>
            <a:t>PÀzÉÆÝAiÀÄå</a:t>
          </a:r>
          <a:r>
            <a:rPr lang="en-US" sz="1400" b="1" kern="1200" dirty="0" smtClean="0">
              <a:latin typeface="Nudi 01 e" pitchFamily="2" charset="0"/>
            </a:rPr>
            <a:t>§º</a:t>
          </a:r>
          <a:r>
            <a:rPr lang="en-US" sz="1400" b="1" kern="1200" dirty="0" err="1" smtClean="0">
              <a:latin typeface="Nudi 01 e" pitchFamily="2" charset="0"/>
            </a:rPr>
            <a:t>ÀÄzÀÄ</a:t>
          </a:r>
          <a:r>
            <a:rPr lang="en-US" sz="1400" b="1" kern="1200" dirty="0" smtClean="0">
              <a:latin typeface="Nudi 01 e" pitchFamily="2" charset="0"/>
            </a:rPr>
            <a:t>/ºÁ¤UÉÆ½¸À§º</a:t>
          </a:r>
          <a:r>
            <a:rPr lang="en-US" sz="1400" b="1" kern="1200" dirty="0" err="1" smtClean="0">
              <a:latin typeface="Nudi 01 e" pitchFamily="2" charset="0"/>
            </a:rPr>
            <a:t>ÀÄzÀÄ</a:t>
          </a:r>
          <a:r>
            <a:rPr lang="en-US" sz="1400" b="1" kern="1200" dirty="0" smtClean="0">
              <a:latin typeface="Nudi 01 e" pitchFamily="2" charset="0"/>
            </a:rPr>
            <a:t>. ºÁUÉÃ£ÉÃ </a:t>
          </a:r>
          <a:r>
            <a:rPr lang="en-US" sz="1400" b="1" kern="1200" dirty="0" err="1" smtClean="0">
              <a:latin typeface="Nudi 01 e" pitchFamily="2" charset="0"/>
            </a:rPr>
            <a:t>CzÀÄ</a:t>
          </a:r>
          <a:r>
            <a:rPr lang="en-US" sz="1400" b="1" kern="1200" dirty="0" smtClean="0">
              <a:latin typeface="Nudi 01 e" pitchFamily="2" charset="0"/>
            </a:rPr>
            <a:t> £</a:t>
          </a:r>
          <a:r>
            <a:rPr lang="en-US" sz="1400" b="1" kern="1200" dirty="0" err="1" smtClean="0">
              <a:latin typeface="Nudi 01 e" pitchFamily="2" charset="0"/>
            </a:rPr>
            <a:t>ÉÊ¸ÀVðPÀ</a:t>
          </a:r>
          <a:r>
            <a:rPr lang="en-US" sz="1400" b="1" kern="1200" dirty="0" smtClean="0">
              <a:latin typeface="Nudi 01 e" pitchFamily="2" charset="0"/>
            </a:rPr>
            <a:t> zÀÄgÀAvÀUÀ¼ÁzÀ ¥</a:t>
          </a:r>
          <a:r>
            <a:rPr lang="en-US" sz="1400" b="1" kern="1200" dirty="0" err="1" smtClean="0">
              <a:latin typeface="Nudi 01 e" pitchFamily="2" charset="0"/>
            </a:rPr>
            <a:t>ÀæªÁºÀ</a:t>
          </a:r>
          <a:r>
            <a:rPr lang="en-US" sz="1400" b="1" kern="1200" dirty="0" smtClean="0">
              <a:latin typeface="Nudi 01 e" pitchFamily="2" charset="0"/>
            </a:rPr>
            <a:t> ªÀÄÄAvÁzÀªÀÅUÀ¼À ¸ÀAzÀ¨sÀðUÀ¼À°è </a:t>
          </a:r>
          <a:r>
            <a:rPr lang="en-US" sz="1400" b="1" kern="1200" dirty="0" err="1" smtClean="0">
              <a:latin typeface="Nudi 01 e" pitchFamily="2" charset="0"/>
            </a:rPr>
            <a:t>PÉÊeÁj</a:t>
          </a:r>
          <a:r>
            <a:rPr lang="en-US" sz="1400" b="1" kern="1200" dirty="0" smtClean="0">
              <a:latin typeface="Nudi 01 e" pitchFamily="2" charset="0"/>
            </a:rPr>
            <a:t> ºÉÆÃUÀ§º</a:t>
          </a:r>
          <a:r>
            <a:rPr lang="en-US" sz="1400" b="1" kern="1200" dirty="0" err="1" smtClean="0">
              <a:latin typeface="Nudi 01 e" pitchFamily="2" charset="0"/>
            </a:rPr>
            <a:t>ÀÄzÀÄ</a:t>
          </a:r>
          <a:r>
            <a:rPr lang="en-US" sz="1400" b="1" kern="1200" dirty="0" smtClean="0">
              <a:latin typeface="Nudi 01 e" pitchFamily="2" charset="0"/>
            </a:rPr>
            <a:t>. º</a:t>
          </a:r>
          <a:r>
            <a:rPr lang="en-US" sz="1400" b="1" kern="1200" dirty="0" err="1" smtClean="0">
              <a:latin typeface="Nudi 01 e" pitchFamily="2" charset="0"/>
            </a:rPr>
            <a:t>ÀtªÀÅ</a:t>
          </a:r>
          <a:r>
            <a:rPr lang="en-US" sz="1400" b="1" kern="1200" dirty="0" smtClean="0">
              <a:latin typeface="Nudi 01 e" pitchFamily="2" charset="0"/>
            </a:rPr>
            <a:t> ¨</a:t>
          </a:r>
          <a:r>
            <a:rPr lang="en-US" sz="1400" b="1" kern="1200" dirty="0" err="1" smtClean="0">
              <a:latin typeface="Nudi 01 e" pitchFamily="2" charset="0"/>
            </a:rPr>
            <a:t>ÁåAQ£À°èzÀÝgÉ</a:t>
          </a:r>
          <a:r>
            <a:rPr lang="en-US" sz="1400" b="1" kern="1200" dirty="0" smtClean="0">
              <a:latin typeface="Nudi 01 e" pitchFamily="2" charset="0"/>
            </a:rPr>
            <a:t> ºÉZÀÄÑ ¸</a:t>
          </a:r>
          <a:r>
            <a:rPr lang="en-US" sz="1400" b="1" kern="1200" dirty="0" err="1" smtClean="0">
              <a:latin typeface="Nudi 01 e" pitchFamily="2" charset="0"/>
            </a:rPr>
            <a:t>ÀÄgÀQëvÀ</a:t>
          </a:r>
          <a:r>
            <a:rPr lang="en-US" sz="1400" b="1" kern="1200" dirty="0" smtClean="0">
              <a:latin typeface="Nudi 01 e" pitchFamily="2" charset="0"/>
            </a:rPr>
            <a:t>.</a:t>
          </a:r>
          <a:endParaRPr lang="en-IN" sz="1400" b="1" kern="1200" dirty="0" smtClean="0">
            <a:solidFill>
              <a:schemeClr val="tx1"/>
            </a:solidFill>
            <a:uFillTx/>
            <a:latin typeface="Nudi 01 e" pitchFamily="2" charset="0"/>
          </a:endParaRPr>
        </a:p>
      </dsp:txBody>
      <dsp:txXfrm>
        <a:off x="689932" y="533500"/>
        <a:ext cx="6149571" cy="1285619"/>
      </dsp:txXfrm>
    </dsp:sp>
    <dsp:sp modelId="{1FC11CAE-3514-C44F-9A18-742D357D4BDE}">
      <dsp:nvSpPr>
        <dsp:cNvPr id="0" name=""/>
        <dsp:cNvSpPr/>
      </dsp:nvSpPr>
      <dsp:spPr>
        <a:xfrm>
          <a:off x="60957" y="464145"/>
          <a:ext cx="1416804" cy="1416804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A38C258-E01C-E64E-86C3-1B837411012E}">
      <dsp:nvSpPr>
        <dsp:cNvPr id="0" name=""/>
        <dsp:cNvSpPr/>
      </dsp:nvSpPr>
      <dsp:spPr>
        <a:xfrm>
          <a:off x="1166390" y="2266886"/>
          <a:ext cx="5608662" cy="1133443"/>
        </a:xfrm>
        <a:prstGeom prst="rect">
          <a:avLst/>
        </a:prstGeom>
        <a:solidFill>
          <a:schemeClr val="accent1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99671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400" b="1" kern="1200" dirty="0" smtClean="0">
              <a:latin typeface="Nudi 01 e" pitchFamily="2" charset="0"/>
            </a:rPr>
            <a:t>¨É¼ÀªÀtÂUÉ: </a:t>
          </a:r>
          <a:endParaRPr lang="en-IN" sz="2400" kern="1200" dirty="0" smtClean="0">
            <a:latin typeface="Nudi 01 e" pitchFamily="2" charset="0"/>
          </a:endParaRP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Nudi 01 e" pitchFamily="2" charset="0"/>
            </a:rPr>
            <a:t>£ÁªÀÅ ¨</a:t>
          </a:r>
          <a:r>
            <a:rPr lang="en-US" sz="1400" b="1" kern="1200" dirty="0" err="1" smtClean="0">
              <a:latin typeface="Nudi 01 e" pitchFamily="2" charset="0"/>
            </a:rPr>
            <a:t>ÁåAPï</a:t>
          </a:r>
          <a:r>
            <a:rPr lang="en-US" sz="1400" b="1" kern="1200" dirty="0" smtClean="0">
              <a:latin typeface="Nudi 01 e" pitchFamily="2" charset="0"/>
            </a:rPr>
            <a:t> </a:t>
          </a:r>
          <a:r>
            <a:rPr lang="en-US" sz="1400" b="1" kern="1200" dirty="0" err="1" smtClean="0">
              <a:latin typeface="Nudi 01 e" pitchFamily="2" charset="0"/>
            </a:rPr>
            <a:t>SÁvÉAiÀÄ°è</a:t>
          </a:r>
          <a:r>
            <a:rPr lang="en-US" sz="1400" b="1" kern="1200" dirty="0" smtClean="0">
              <a:latin typeface="Nudi 01 e" pitchFamily="2" charset="0"/>
            </a:rPr>
            <a:t> vÉÆqÀV¹zÀ º</a:t>
          </a:r>
          <a:r>
            <a:rPr lang="en-US" sz="1400" b="1" kern="1200" dirty="0" err="1" smtClean="0">
              <a:latin typeface="Nudi 01 e" pitchFamily="2" charset="0"/>
            </a:rPr>
            <a:t>ÀtPÉÌ</a:t>
          </a:r>
          <a:r>
            <a:rPr lang="en-US" sz="1400" b="1" kern="1200" dirty="0" smtClean="0">
              <a:latin typeface="Nudi 01 e" pitchFamily="2" charset="0"/>
            </a:rPr>
            <a:t> §</a:t>
          </a:r>
          <a:r>
            <a:rPr lang="en-US" sz="1400" b="1" kern="1200" dirty="0" err="1" smtClean="0">
              <a:latin typeface="Nudi 01 e" pitchFamily="2" charset="0"/>
            </a:rPr>
            <a:t>rØ</a:t>
          </a:r>
          <a:r>
            <a:rPr lang="en-US" sz="1400" b="1" kern="1200" dirty="0" smtClean="0">
              <a:latin typeface="Nudi 01 e" pitchFamily="2" charset="0"/>
            </a:rPr>
            <a:t> </a:t>
          </a:r>
          <a:r>
            <a:rPr lang="en-US" sz="1400" b="1" kern="1200" dirty="0" err="1" smtClean="0">
              <a:latin typeface="Nudi 01 e" pitchFamily="2" charset="0"/>
            </a:rPr>
            <a:t>zÉÆgÉAiÀÄÄvÀÛzÉ</a:t>
          </a:r>
          <a:r>
            <a:rPr lang="en-US" sz="1400" b="1" kern="1200" dirty="0" smtClean="0">
              <a:latin typeface="Nudi 01 e" pitchFamily="2" charset="0"/>
            </a:rPr>
            <a:t>. </a:t>
          </a:r>
          <a:r>
            <a:rPr lang="en-US" sz="1400" b="1" kern="1200" dirty="0" err="1" smtClean="0">
              <a:latin typeface="Nudi 01 e" pitchFamily="2" charset="0"/>
            </a:rPr>
            <a:t>CzÀÄ</a:t>
          </a:r>
          <a:r>
            <a:rPr lang="en-US" sz="1400" b="1" kern="1200" dirty="0" smtClean="0">
              <a:latin typeface="Nudi 01 e" pitchFamily="2" charset="0"/>
            </a:rPr>
            <a:t> £</a:t>
          </a:r>
          <a:r>
            <a:rPr lang="en-US" sz="1400" b="1" kern="1200" dirty="0" err="1" smtClean="0">
              <a:latin typeface="Nudi 01 e" pitchFamily="2" charset="0"/>
            </a:rPr>
            <a:t>ÀªÀÄä</a:t>
          </a:r>
          <a:r>
            <a:rPr lang="en-US" sz="1400" b="1" kern="1200" dirty="0" smtClean="0">
              <a:latin typeface="Nudi 01 e" pitchFamily="2" charset="0"/>
            </a:rPr>
            <a:t> º</a:t>
          </a:r>
          <a:r>
            <a:rPr lang="en-US" sz="1400" b="1" kern="1200" dirty="0" err="1" smtClean="0">
              <a:latin typeface="Nudi 01 e" pitchFamily="2" charset="0"/>
            </a:rPr>
            <a:t>ÀtzÀ</a:t>
          </a:r>
          <a:r>
            <a:rPr lang="en-US" sz="1400" b="1" kern="1200" dirty="0" smtClean="0">
              <a:latin typeface="Nudi 01 e" pitchFamily="2" charset="0"/>
            </a:rPr>
            <a:t> ª</a:t>
          </a:r>
          <a:r>
            <a:rPr lang="en-US" sz="1400" b="1" kern="1200" dirty="0" err="1" smtClean="0">
              <a:latin typeface="Nudi 01 e" pitchFamily="2" charset="0"/>
            </a:rPr>
            <a:t>ÉÆvÀÛªÀÅ</a:t>
          </a:r>
          <a:r>
            <a:rPr lang="en-US" sz="1400" b="1" kern="1200" dirty="0" smtClean="0">
              <a:latin typeface="Nudi 01 e" pitchFamily="2" charset="0"/>
            </a:rPr>
            <a:t> ¨É¼ÉAiÀÄ®Ä ¸</a:t>
          </a:r>
          <a:r>
            <a:rPr lang="en-US" sz="1400" b="1" kern="1200" dirty="0" err="1" smtClean="0">
              <a:latin typeface="Nudi 01 e" pitchFamily="2" charset="0"/>
            </a:rPr>
            <a:t>ÀºÀPÀj¸ÀÄvÀÛzÉ</a:t>
          </a:r>
          <a:r>
            <a:rPr lang="en-US" sz="1400" b="1" kern="1200" dirty="0" smtClean="0">
              <a:latin typeface="Nudi 01 e" pitchFamily="2" charset="0"/>
            </a:rPr>
            <a:t>. ª</a:t>
          </a:r>
          <a:r>
            <a:rPr lang="en-US" sz="1400" b="1" kern="1200" dirty="0" err="1" smtClean="0">
              <a:latin typeface="Nudi 01 e" pitchFamily="2" charset="0"/>
            </a:rPr>
            <a:t>ÀÄ£ÉAiÀÄ°è</a:t>
          </a:r>
          <a:r>
            <a:rPr lang="en-US" sz="1400" b="1" kern="1200" dirty="0" smtClean="0">
              <a:latin typeface="Nudi 01 e" pitchFamily="2" charset="0"/>
            </a:rPr>
            <a:t> </a:t>
          </a:r>
          <a:r>
            <a:rPr lang="en-US" sz="1400" b="1" kern="1200" dirty="0" err="1" smtClean="0">
              <a:latin typeface="Nudi 01 e" pitchFamily="2" charset="0"/>
            </a:rPr>
            <a:t>PÀÆrlÖ</a:t>
          </a:r>
          <a:r>
            <a:rPr lang="en-US" sz="1400" b="1" kern="1200" dirty="0" smtClean="0">
              <a:latin typeface="Nudi 01 e" pitchFamily="2" charset="0"/>
            </a:rPr>
            <a:t> º</a:t>
          </a:r>
          <a:r>
            <a:rPr lang="en-US" sz="1400" b="1" kern="1200" dirty="0" err="1" smtClean="0">
              <a:latin typeface="Nudi 01 e" pitchFamily="2" charset="0"/>
            </a:rPr>
            <a:t>Àt</a:t>
          </a:r>
          <a:r>
            <a:rPr lang="en-US" sz="1400" b="1" kern="1200" dirty="0" smtClean="0">
              <a:latin typeface="Nudi 01 e" pitchFamily="2" charset="0"/>
            </a:rPr>
            <a:t> ¨É¼ÉAiÀÄÄªÀÅ¢®è.</a:t>
          </a:r>
          <a:endParaRPr lang="en-US" sz="1400" kern="1200" dirty="0">
            <a:latin typeface="Nudi 01 e" pitchFamily="2" charset="0"/>
          </a:endParaRPr>
        </a:p>
      </dsp:txBody>
      <dsp:txXfrm>
        <a:off x="1166390" y="2266886"/>
        <a:ext cx="5608662" cy="1133443"/>
      </dsp:txXfrm>
    </dsp:sp>
    <dsp:sp modelId="{BB68F44B-1BBB-1746-9D70-81758DBDB9A6}">
      <dsp:nvSpPr>
        <dsp:cNvPr id="0" name=""/>
        <dsp:cNvSpPr/>
      </dsp:nvSpPr>
      <dsp:spPr>
        <a:xfrm>
          <a:off x="457988" y="2125206"/>
          <a:ext cx="1416804" cy="1416804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11CD1E-2ACF-1F4A-B37F-932307E721C5}">
      <dsp:nvSpPr>
        <dsp:cNvPr id="0" name=""/>
        <dsp:cNvSpPr/>
      </dsp:nvSpPr>
      <dsp:spPr>
        <a:xfrm>
          <a:off x="754384" y="3967051"/>
          <a:ext cx="6020668" cy="1133443"/>
        </a:xfrm>
        <a:prstGeom prst="rect">
          <a:avLst/>
        </a:prstGeom>
        <a:solidFill>
          <a:srgbClr val="33CB2D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99671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400" b="1" kern="1200" dirty="0" smtClean="0">
              <a:latin typeface="Nudi 01 e" pitchFamily="2" charset="0"/>
            </a:rPr>
            <a:t>¸Á®UÀ¼ÀÄ: </a:t>
          </a:r>
          <a:endParaRPr lang="en-IN" sz="2400" kern="1200" dirty="0" smtClean="0">
            <a:latin typeface="Nudi 01 e" pitchFamily="2" charset="0"/>
          </a:endParaRP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Nudi 01 e" pitchFamily="2" charset="0"/>
            </a:rPr>
            <a:t>£</a:t>
          </a:r>
          <a:r>
            <a:rPr lang="en-US" sz="1400" b="1" kern="1200" dirty="0" err="1" smtClean="0">
              <a:latin typeface="Nudi 01 e" pitchFamily="2" charset="0"/>
            </a:rPr>
            <a:t>ÀªÀÄä</a:t>
          </a:r>
          <a:r>
            <a:rPr lang="en-US" sz="1400" b="1" kern="1200" dirty="0" smtClean="0">
              <a:latin typeface="Nudi 01 e" pitchFamily="2" charset="0"/>
            </a:rPr>
            <a:t> G½vÁAiÀÄUÀ¼ÀÄ, ¤</a:t>
          </a:r>
          <a:r>
            <a:rPr lang="en-US" sz="1400" b="1" kern="1200" dirty="0" err="1" smtClean="0">
              <a:latin typeface="Nudi 01 e" pitchFamily="2" charset="0"/>
            </a:rPr>
            <a:t>gÀRÄ</a:t>
          </a:r>
          <a:r>
            <a:rPr lang="en-US" sz="1400" b="1" kern="1200" dirty="0" smtClean="0">
              <a:latin typeface="Nudi 01 e" pitchFamily="2" charset="0"/>
            </a:rPr>
            <a:t> oÉÃªÀtÂUÀ¼ÀÄ </a:t>
          </a:r>
          <a:r>
            <a:rPr lang="en-US" sz="1400" b="1" kern="1200" dirty="0" err="1" smtClean="0">
              <a:latin typeface="Nudi 01 e" pitchFamily="2" charset="0"/>
            </a:rPr>
            <a:t>CxÀªÁ</a:t>
          </a:r>
          <a:r>
            <a:rPr lang="en-US" sz="1400" b="1" kern="1200" dirty="0" smtClean="0">
              <a:latin typeface="Nudi 01 e" pitchFamily="2" charset="0"/>
            </a:rPr>
            <a:t> </a:t>
          </a:r>
          <a:r>
            <a:rPr lang="en-US" sz="1400" b="1" kern="1200" dirty="0" err="1" smtClean="0">
              <a:latin typeface="Nudi 01 e" pitchFamily="2" charset="0"/>
            </a:rPr>
            <a:t>DªÀvÀðPÀ</a:t>
          </a:r>
          <a:r>
            <a:rPr lang="en-US" sz="1400" b="1" kern="1200" dirty="0" smtClean="0">
              <a:latin typeface="Nudi 01 e" pitchFamily="2" charset="0"/>
            </a:rPr>
            <a:t> oÉÃªÀtÂUÀ¼À </a:t>
          </a:r>
          <a:r>
            <a:rPr lang="en-US" sz="1400" b="1" kern="1200" dirty="0" err="1" smtClean="0">
              <a:latin typeface="Nudi 01 e" pitchFamily="2" charset="0"/>
            </a:rPr>
            <a:t>DzsÁgÀzÀ</a:t>
          </a:r>
          <a:r>
            <a:rPr lang="en-US" sz="1400" b="1" kern="1200" dirty="0" smtClean="0">
              <a:latin typeface="Nudi 01 e" pitchFamily="2" charset="0"/>
            </a:rPr>
            <a:t> ªÉÄÃ¯É ¨</a:t>
          </a:r>
          <a:r>
            <a:rPr lang="en-US" sz="1400" b="1" kern="1200" dirty="0" err="1" smtClean="0">
              <a:latin typeface="Nudi 01 e" pitchFamily="2" charset="0"/>
            </a:rPr>
            <a:t>ÁåAPÀÄ</a:t>
          </a:r>
          <a:r>
            <a:rPr lang="en-US" sz="1400" b="1" kern="1200" dirty="0" smtClean="0">
              <a:latin typeface="Nudi 01 e" pitchFamily="2" charset="0"/>
            </a:rPr>
            <a:t> ªÀÄ£É </a:t>
          </a:r>
          <a:r>
            <a:rPr lang="en-US" sz="1400" b="1" kern="1200" dirty="0" err="1" smtClean="0">
              <a:latin typeface="Nudi 01 e" pitchFamily="2" charset="0"/>
            </a:rPr>
            <a:t>RjÃ</a:t>
          </a:r>
          <a:r>
            <a:rPr lang="en-US" sz="1400" b="1" kern="1200" dirty="0" smtClean="0">
              <a:latin typeface="Nudi 01 e" pitchFamily="2" charset="0"/>
            </a:rPr>
            <a:t>¢ </a:t>
          </a:r>
          <a:r>
            <a:rPr lang="en-US" sz="1400" b="1" kern="1200" dirty="0" err="1" smtClean="0">
              <a:latin typeface="Nudi 01 e" pitchFamily="2" charset="0"/>
            </a:rPr>
            <a:t>CxÀªÁ</a:t>
          </a:r>
          <a:r>
            <a:rPr lang="en-US" sz="1400" b="1" kern="1200" dirty="0" smtClean="0">
              <a:latin typeface="Nudi 01 e" pitchFamily="2" charset="0"/>
            </a:rPr>
            <a:t> ²PÀëtªÉÃ ª</a:t>
          </a:r>
          <a:r>
            <a:rPr lang="en-US" sz="1400" b="1" kern="1200" dirty="0" err="1" smtClean="0">
              <a:latin typeface="Nudi 01 e" pitchFamily="2" charset="0"/>
            </a:rPr>
            <a:t>ÀÄÄAvÁzÀ</a:t>
          </a:r>
          <a:r>
            <a:rPr lang="en-US" sz="1400" b="1" kern="1200" dirty="0" smtClean="0">
              <a:latin typeface="Nudi 01 e" pitchFamily="2" charset="0"/>
            </a:rPr>
            <a:t> £</a:t>
          </a:r>
          <a:r>
            <a:rPr lang="en-US" sz="1400" b="1" kern="1200" dirty="0" err="1" smtClean="0">
              <a:latin typeface="Nudi 01 e" pitchFamily="2" charset="0"/>
            </a:rPr>
            <a:t>ÀªÀÄä</a:t>
          </a:r>
          <a:r>
            <a:rPr lang="en-US" sz="1400" b="1" kern="1200" dirty="0" smtClean="0">
              <a:latin typeface="Nudi 01 e" pitchFamily="2" charset="0"/>
            </a:rPr>
            <a:t> CªÀ±ÀåPÀvÉUÀ½UÉ ¸Á®UÀ¼À£ÀÄß ¤</a:t>
          </a:r>
          <a:r>
            <a:rPr lang="en-US" sz="1400" b="1" kern="1200" dirty="0" err="1" smtClean="0">
              <a:latin typeface="Nudi 01 e" pitchFamily="2" charset="0"/>
            </a:rPr>
            <a:t>ÃqÀ</a:t>
          </a:r>
          <a:r>
            <a:rPr lang="en-US" sz="1400" b="1" kern="1200" dirty="0" smtClean="0">
              <a:latin typeface="Nudi 01 e" pitchFamily="2" charset="0"/>
            </a:rPr>
            <a:t>§º</a:t>
          </a:r>
          <a:r>
            <a:rPr lang="en-US" sz="1400" b="1" kern="1200" dirty="0" err="1" smtClean="0">
              <a:latin typeface="Nudi 01 e" pitchFamily="2" charset="0"/>
            </a:rPr>
            <a:t>ÀÄzÀÄ</a:t>
          </a:r>
          <a:r>
            <a:rPr lang="en-US" sz="1400" b="1" kern="1200" dirty="0" smtClean="0">
              <a:latin typeface="Nudi 01 e" pitchFamily="2" charset="0"/>
            </a:rPr>
            <a:t>. </a:t>
          </a:r>
          <a:endParaRPr lang="en-US" sz="1100" kern="1200" dirty="0">
            <a:latin typeface="Nudi 01 e" pitchFamily="2" charset="0"/>
          </a:endParaRPr>
        </a:p>
      </dsp:txBody>
      <dsp:txXfrm>
        <a:off x="754384" y="3967051"/>
        <a:ext cx="6020668" cy="1133443"/>
      </dsp:txXfrm>
    </dsp:sp>
    <dsp:sp modelId="{B60ACB99-99B1-8A4A-9293-87664D132CCF}">
      <dsp:nvSpPr>
        <dsp:cNvPr id="0" name=""/>
        <dsp:cNvSpPr/>
      </dsp:nvSpPr>
      <dsp:spPr>
        <a:xfrm>
          <a:off x="45981" y="3825371"/>
          <a:ext cx="1416804" cy="1416804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0282175-C0E7-AF4B-8380-06BB21F582F7}">
      <dsp:nvSpPr>
        <dsp:cNvPr id="0" name=""/>
        <dsp:cNvSpPr/>
      </dsp:nvSpPr>
      <dsp:spPr>
        <a:xfrm rot="5400000">
          <a:off x="-134069" y="135230"/>
          <a:ext cx="893799" cy="625659"/>
        </a:xfrm>
        <a:prstGeom prst="chevron">
          <a:avLst/>
        </a:prstGeom>
        <a:solidFill>
          <a:srgbClr val="FF2600"/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1</a:t>
          </a:r>
          <a:endParaRPr lang="en-US" sz="1700" kern="1200" dirty="0"/>
        </a:p>
      </dsp:txBody>
      <dsp:txXfrm rot="5400000">
        <a:off x="-134069" y="135230"/>
        <a:ext cx="893799" cy="625659"/>
      </dsp:txXfrm>
    </dsp:sp>
    <dsp:sp modelId="{5C14F234-2B81-914A-A2EB-E191D9F51E89}">
      <dsp:nvSpPr>
        <dsp:cNvPr id="0" name=""/>
        <dsp:cNvSpPr/>
      </dsp:nvSpPr>
      <dsp:spPr>
        <a:xfrm rot="5400000">
          <a:off x="3236799" y="-2609979"/>
          <a:ext cx="580969" cy="580325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err="1" smtClean="0">
              <a:latin typeface="Nudi 01 e" pitchFamily="2" charset="0"/>
            </a:rPr>
            <a:t>SÁvÉAiÀÄ£ÀÄß</a:t>
          </a:r>
          <a:r>
            <a:rPr lang="en-US" sz="1300" b="1" kern="1200" dirty="0" smtClean="0">
              <a:latin typeface="Nudi 01 e" pitchFamily="2" charset="0"/>
            </a:rPr>
            <a:t> </a:t>
          </a:r>
          <a:r>
            <a:rPr lang="en-US" sz="1300" b="1" kern="1200" dirty="0" err="1" smtClean="0">
              <a:latin typeface="Nudi 01 e" pitchFamily="2" charset="0"/>
            </a:rPr>
            <a:t>vÉgÉAiÀÄÄªÀ</a:t>
          </a:r>
          <a:r>
            <a:rPr lang="en-US" sz="1300" b="1" kern="1200" dirty="0" smtClean="0">
              <a:latin typeface="Nudi 01 e" pitchFamily="2" charset="0"/>
            </a:rPr>
            <a:t> ¸</a:t>
          </a:r>
          <a:r>
            <a:rPr lang="en-US" sz="1300" b="1" kern="1200" dirty="0" err="1" smtClean="0">
              <a:latin typeface="Nudi 01 e" pitchFamily="2" charset="0"/>
            </a:rPr>
            <a:t>ÀAzÀ¨sÀðzÀ°è</a:t>
          </a:r>
          <a:r>
            <a:rPr lang="en-US" sz="1300" b="1" kern="1200" dirty="0" smtClean="0">
              <a:latin typeface="Nudi 01 e" pitchFamily="2" charset="0"/>
            </a:rPr>
            <a:t> </a:t>
          </a:r>
          <a:r>
            <a:rPr lang="en-US" sz="1300" b="1" kern="1200" dirty="0" err="1" smtClean="0">
              <a:latin typeface="Nudi 01 e" pitchFamily="2" charset="0"/>
            </a:rPr>
            <a:t>UÁæºÀPÀgÀ</a:t>
          </a:r>
          <a:r>
            <a:rPr lang="en-US" sz="1300" b="1" kern="1200" dirty="0" smtClean="0">
              <a:latin typeface="Nudi 01 e" pitchFamily="2" charset="0"/>
            </a:rPr>
            <a:t> </a:t>
          </a:r>
          <a:r>
            <a:rPr lang="en-US" sz="1300" b="1" kern="1200" dirty="0" err="1" smtClean="0">
              <a:latin typeface="Nudi 01 e" pitchFamily="2" charset="0"/>
            </a:rPr>
            <a:t>UÀÄgÀÄvÀÄ</a:t>
          </a:r>
          <a:r>
            <a:rPr lang="en-US" sz="1300" b="1" kern="1200" dirty="0" smtClean="0">
              <a:latin typeface="Nudi 01 e" pitchFamily="2" charset="0"/>
            </a:rPr>
            <a:t> ª</a:t>
          </a:r>
          <a:r>
            <a:rPr lang="en-US" sz="1300" b="1" kern="1200" dirty="0" err="1" smtClean="0">
              <a:latin typeface="Nudi 01 e" pitchFamily="2" charset="0"/>
            </a:rPr>
            <a:t>ÀÄvÀÄÛ</a:t>
          </a:r>
          <a:r>
            <a:rPr lang="en-US" sz="1300" b="1" kern="1200" dirty="0" smtClean="0">
              <a:latin typeface="Nudi 01 e" pitchFamily="2" charset="0"/>
            </a:rPr>
            <a:t> «¼Á¸ÀzÀ §UÉÎ ª</a:t>
          </a:r>
          <a:r>
            <a:rPr lang="en-US" sz="1300" b="1" kern="1200" dirty="0" err="1" smtClean="0">
              <a:latin typeface="Nudi 01 e" pitchFamily="2" charset="0"/>
            </a:rPr>
            <a:t>ÀiÁ»wAiÀÄ£ÀÄß</a:t>
          </a:r>
          <a:r>
            <a:rPr lang="en-US" sz="1300" b="1" kern="1200" dirty="0" smtClean="0">
              <a:latin typeface="Nudi 01 e" pitchFamily="2" charset="0"/>
            </a:rPr>
            <a:t> ¥ÀqÉzÀÄPÉÆ¼ÀÄîªÀ ¸À®ÄªÁV ¨</a:t>
          </a:r>
          <a:r>
            <a:rPr lang="en-US" sz="1300" b="1" kern="1200" dirty="0" err="1" smtClean="0">
              <a:latin typeface="Nudi 01 e" pitchFamily="2" charset="0"/>
            </a:rPr>
            <a:t>ÁåAPÀÄ</a:t>
          </a:r>
          <a:r>
            <a:rPr lang="en-US" sz="1300" b="1" kern="1200" dirty="0" smtClean="0">
              <a:latin typeface="Nudi 01 e" pitchFamily="2" charset="0"/>
            </a:rPr>
            <a:t> </a:t>
          </a:r>
          <a:r>
            <a:rPr lang="en-US" sz="1300" b="1" kern="1200" dirty="0" err="1" smtClean="0">
              <a:latin typeface="Nudi 01 e" pitchFamily="2" charset="0"/>
            </a:rPr>
            <a:t>C£ÀÄ¸Àj¸ÀÄªÀ</a:t>
          </a:r>
          <a:r>
            <a:rPr lang="en-US" sz="1300" b="1" kern="1200" dirty="0" smtClean="0">
              <a:latin typeface="Nudi 01 e" pitchFamily="2" charset="0"/>
            </a:rPr>
            <a:t> ¥</a:t>
          </a:r>
          <a:r>
            <a:rPr lang="en-US" sz="1300" b="1" kern="1200" dirty="0" err="1" smtClean="0">
              <a:latin typeface="Nudi 01 e" pitchFamily="2" charset="0"/>
            </a:rPr>
            <a:t>ÀæQæAiÉÄAiÉÄÃ</a:t>
          </a:r>
          <a:r>
            <a:rPr lang="en-US" sz="1300" b="1" kern="1200" dirty="0" smtClean="0">
              <a:latin typeface="Nudi 01 e" pitchFamily="2" charset="0"/>
            </a:rPr>
            <a:t> PÉªÉÊ¹.</a:t>
          </a:r>
          <a:endParaRPr lang="en-US" sz="1300" kern="1200" dirty="0">
            <a:latin typeface="Nudi 01 e" pitchFamily="2" charset="0"/>
          </a:endParaRPr>
        </a:p>
      </dsp:txBody>
      <dsp:txXfrm rot="5400000">
        <a:off x="3236799" y="-2609979"/>
        <a:ext cx="580969" cy="5803250"/>
      </dsp:txXfrm>
    </dsp:sp>
    <dsp:sp modelId="{6A73E090-6D01-7246-8D29-6B46FFC43A88}">
      <dsp:nvSpPr>
        <dsp:cNvPr id="0" name=""/>
        <dsp:cNvSpPr/>
      </dsp:nvSpPr>
      <dsp:spPr>
        <a:xfrm rot="5400000">
          <a:off x="-134069" y="841332"/>
          <a:ext cx="893799" cy="625659"/>
        </a:xfrm>
        <a:prstGeom prst="chevron">
          <a:avLst/>
        </a:prstGeom>
        <a:solidFill>
          <a:srgbClr val="0000FF"/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2</a:t>
          </a:r>
          <a:endParaRPr lang="en-US" sz="1700" kern="1200" dirty="0"/>
        </a:p>
      </dsp:txBody>
      <dsp:txXfrm rot="5400000">
        <a:off x="-134069" y="841332"/>
        <a:ext cx="893799" cy="625659"/>
      </dsp:txXfrm>
    </dsp:sp>
    <dsp:sp modelId="{CE52DD2C-2578-8643-9650-852727928216}">
      <dsp:nvSpPr>
        <dsp:cNvPr id="0" name=""/>
        <dsp:cNvSpPr/>
      </dsp:nvSpPr>
      <dsp:spPr>
        <a:xfrm rot="5400000">
          <a:off x="3236799" y="-1903878"/>
          <a:ext cx="580969" cy="580325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err="1" smtClean="0">
              <a:latin typeface="Nudi 01 e" pitchFamily="2" charset="0"/>
            </a:rPr>
            <a:t>C¢üPÀÈvÀªÁV</a:t>
          </a:r>
          <a:r>
            <a:rPr lang="en-US" sz="1300" b="1" kern="1200" dirty="0" smtClean="0">
              <a:latin typeface="Nudi 01 e" pitchFamily="2" charset="0"/>
            </a:rPr>
            <a:t> ¹AzsÀÄªÉ¤¹gÀÄªÀ PÉªÉÊ¹ </a:t>
          </a:r>
          <a:r>
            <a:rPr lang="en-US" sz="1300" b="1" kern="1200" dirty="0" err="1" smtClean="0">
              <a:latin typeface="Nudi 01 e" pitchFamily="2" charset="0"/>
            </a:rPr>
            <a:t>zÁR¯É</a:t>
          </a:r>
          <a:r>
            <a:rPr lang="en-US" sz="1300" b="1" kern="1200" dirty="0" smtClean="0">
              <a:latin typeface="Nudi 01 e" pitchFamily="2" charset="0"/>
            </a:rPr>
            <a:t> ¥ÀvÀæUÀ¼ÀÄ: 1. ¥</a:t>
          </a:r>
          <a:r>
            <a:rPr lang="en-US" sz="1300" b="1" kern="1200" dirty="0" err="1" smtClean="0">
              <a:latin typeface="Nudi 01 e" pitchFamily="2" charset="0"/>
            </a:rPr>
            <a:t>Á¸ï¥ÉÇÃmïð</a:t>
          </a:r>
          <a:r>
            <a:rPr lang="en-US" sz="1300" b="1" kern="1200" dirty="0" smtClean="0">
              <a:latin typeface="Nudi 01 e" pitchFamily="2" charset="0"/>
            </a:rPr>
            <a:t> 2. </a:t>
          </a:r>
          <a:r>
            <a:rPr lang="en-US" sz="1300" b="1" kern="1200" dirty="0" err="1" smtClean="0">
              <a:latin typeface="Nudi 01 e" pitchFamily="2" charset="0"/>
            </a:rPr>
            <a:t>qÉæöÊ«AUï</a:t>
          </a:r>
          <a:r>
            <a:rPr lang="en-US" sz="1300" b="1" kern="1200" dirty="0" smtClean="0">
              <a:latin typeface="Nudi 01 e" pitchFamily="2" charset="0"/>
            </a:rPr>
            <a:t> ¯</a:t>
          </a:r>
          <a:r>
            <a:rPr lang="en-US" sz="1300" b="1" kern="1200" dirty="0" err="1" smtClean="0">
              <a:latin typeface="Nudi 01 e" pitchFamily="2" charset="0"/>
            </a:rPr>
            <a:t>ÉÊ¸À£ïì</a:t>
          </a:r>
          <a:r>
            <a:rPr lang="en-US" sz="1300" b="1" kern="1200" dirty="0" smtClean="0">
              <a:latin typeface="Nudi 01 e" pitchFamily="2" charset="0"/>
            </a:rPr>
            <a:t> 3. ª</a:t>
          </a:r>
          <a:r>
            <a:rPr lang="en-US" sz="1300" b="1" kern="1200" dirty="0" err="1" smtClean="0">
              <a:latin typeface="Nudi 01 e" pitchFamily="2" charset="0"/>
            </a:rPr>
            <a:t>ÀÄvÀzÁgÀgÀ</a:t>
          </a:r>
          <a:r>
            <a:rPr lang="en-US" sz="1300" b="1" kern="1200" dirty="0" smtClean="0">
              <a:latin typeface="Nudi 01 e" pitchFamily="2" charset="0"/>
            </a:rPr>
            <a:t> </a:t>
          </a:r>
          <a:r>
            <a:rPr lang="en-US" sz="1300" b="1" kern="1200" dirty="0" err="1" smtClean="0">
              <a:latin typeface="Nudi 01 e" pitchFamily="2" charset="0"/>
            </a:rPr>
            <a:t>UÀÄgÀÄvÀÄ</a:t>
          </a:r>
          <a:r>
            <a:rPr lang="en-US" sz="1300" b="1" kern="1200" dirty="0" smtClean="0">
              <a:latin typeface="Nudi 01 e" pitchFamily="2" charset="0"/>
            </a:rPr>
            <a:t> </a:t>
          </a:r>
          <a:r>
            <a:rPr lang="en-US" sz="1300" b="1" kern="1200" dirty="0" err="1" smtClean="0">
              <a:latin typeface="Nudi 01 e" pitchFamily="2" charset="0"/>
            </a:rPr>
            <a:t>PÁqïð</a:t>
          </a:r>
          <a:r>
            <a:rPr lang="en-US" sz="1300" b="1" kern="1200" dirty="0" smtClean="0">
              <a:latin typeface="Nudi 01 e" pitchFamily="2" charset="0"/>
            </a:rPr>
            <a:t> 4. ¥</a:t>
          </a:r>
          <a:r>
            <a:rPr lang="en-US" sz="1300" b="1" kern="1200" dirty="0" err="1" smtClean="0">
              <a:latin typeface="Nudi 01 e" pitchFamily="2" charset="0"/>
            </a:rPr>
            <a:t>Á£ï</a:t>
          </a:r>
          <a:r>
            <a:rPr lang="en-US" sz="1300" b="1" kern="1200" dirty="0" smtClean="0">
              <a:latin typeface="Nudi 01 e" pitchFamily="2" charset="0"/>
            </a:rPr>
            <a:t> </a:t>
          </a:r>
          <a:r>
            <a:rPr lang="en-US" sz="1300" b="1" kern="1200" dirty="0" err="1" smtClean="0">
              <a:latin typeface="Nudi 01 e" pitchFamily="2" charset="0"/>
            </a:rPr>
            <a:t>PÁqïð</a:t>
          </a:r>
          <a:r>
            <a:rPr lang="en-US" sz="1300" b="1" kern="1200" dirty="0" smtClean="0">
              <a:latin typeface="Nudi 01 e" pitchFamily="2" charset="0"/>
            </a:rPr>
            <a:t> 5. </a:t>
          </a:r>
          <a:r>
            <a:rPr lang="en-US" sz="1300" b="1" kern="1200" dirty="0" err="1" smtClean="0">
              <a:latin typeface="Nudi 01 e" pitchFamily="2" charset="0"/>
            </a:rPr>
            <a:t>DzsÁgï</a:t>
          </a:r>
          <a:r>
            <a:rPr lang="en-US" sz="1300" b="1" kern="1200" dirty="0" smtClean="0">
              <a:latin typeface="Nudi 01 e" pitchFamily="2" charset="0"/>
            </a:rPr>
            <a:t> </a:t>
          </a:r>
          <a:r>
            <a:rPr lang="en-US" sz="1300" b="1" kern="1200" dirty="0" err="1" smtClean="0">
              <a:latin typeface="Nudi 01 e" pitchFamily="2" charset="0"/>
            </a:rPr>
            <a:t>PÁqïð</a:t>
          </a:r>
          <a:r>
            <a:rPr lang="en-US" sz="1300" b="1" kern="1200" dirty="0" smtClean="0">
              <a:latin typeface="Nudi 01 e" pitchFamily="2" charset="0"/>
            </a:rPr>
            <a:t> 6. </a:t>
          </a:r>
          <a:r>
            <a:rPr lang="en-US" sz="1300" b="1" kern="1200" dirty="0" err="1" smtClean="0">
              <a:latin typeface="Nudi 01 e" pitchFamily="2" charset="0"/>
            </a:rPr>
            <a:t>JAJ£ïDgïEfJ</a:t>
          </a:r>
          <a:r>
            <a:rPr lang="en-US" sz="1300" b="1" kern="1200" dirty="0" smtClean="0">
              <a:latin typeface="Nudi 01 e" pitchFamily="2" charset="0"/>
            </a:rPr>
            <a:t> </a:t>
          </a:r>
          <a:r>
            <a:rPr lang="en-US" sz="1300" b="1" kern="1200" dirty="0" err="1" smtClean="0">
              <a:latin typeface="Nudi 01 e" pitchFamily="2" charset="0"/>
            </a:rPr>
            <a:t>PÁqïð</a:t>
          </a:r>
          <a:endParaRPr lang="en-US" sz="1300" kern="1200" dirty="0">
            <a:latin typeface="Nudi 01 e" pitchFamily="2" charset="0"/>
          </a:endParaRPr>
        </a:p>
      </dsp:txBody>
      <dsp:txXfrm rot="5400000">
        <a:off x="3236799" y="-1903878"/>
        <a:ext cx="580969" cy="5803250"/>
      </dsp:txXfrm>
    </dsp:sp>
    <dsp:sp modelId="{F537B76B-DC28-BF4F-8157-960B4F4950B4}">
      <dsp:nvSpPr>
        <dsp:cNvPr id="0" name=""/>
        <dsp:cNvSpPr/>
      </dsp:nvSpPr>
      <dsp:spPr>
        <a:xfrm rot="5400000">
          <a:off x="-134069" y="1547433"/>
          <a:ext cx="893799" cy="625659"/>
        </a:xfrm>
        <a:prstGeom prst="chevron">
          <a:avLst/>
        </a:prstGeom>
        <a:solidFill>
          <a:schemeClr val="accent3">
            <a:lumMod val="5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3</a:t>
          </a:r>
          <a:endParaRPr lang="en-US" sz="1700" kern="1200" dirty="0"/>
        </a:p>
      </dsp:txBody>
      <dsp:txXfrm rot="5400000">
        <a:off x="-134069" y="1547433"/>
        <a:ext cx="893799" cy="625659"/>
      </dsp:txXfrm>
    </dsp:sp>
    <dsp:sp modelId="{36B99B3D-BB83-674C-A4A1-652064A6D596}">
      <dsp:nvSpPr>
        <dsp:cNvPr id="0" name=""/>
        <dsp:cNvSpPr/>
      </dsp:nvSpPr>
      <dsp:spPr>
        <a:xfrm rot="5400000">
          <a:off x="3236799" y="-1197776"/>
          <a:ext cx="580969" cy="580325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smtClean="0">
              <a:latin typeface="Nudi 01 e" pitchFamily="2" charset="0"/>
            </a:rPr>
            <a:t>F zÁR¯É¥ÀvÀæUÀ¼ÀÄ «¼Á¸ÀzÀ «ªÀgÀUÀ¼À£ÀÆß º</a:t>
          </a:r>
          <a:r>
            <a:rPr lang="en-US" sz="1300" b="1" kern="1200" dirty="0" err="1" smtClean="0">
              <a:latin typeface="Nudi 01 e" pitchFamily="2" charset="0"/>
            </a:rPr>
            <a:t>ÉÆA¢gÀÄªÀÅzÁzÀgÉ</a:t>
          </a:r>
          <a:r>
            <a:rPr lang="en-US" sz="1300" b="1" kern="1200" dirty="0" smtClean="0">
              <a:latin typeface="Nudi 01 e" pitchFamily="2" charset="0"/>
            </a:rPr>
            <a:t> CªÀÅUÀ¼À£ÀÄß `«¼Á¸ÀzÀ </a:t>
          </a:r>
          <a:r>
            <a:rPr lang="en-US" sz="1300" b="1" kern="1200" dirty="0" err="1" smtClean="0">
              <a:latin typeface="Nudi 01 e" pitchFamily="2" charset="0"/>
            </a:rPr>
            <a:t>gÀÄdÄªÁvÀÄ</a:t>
          </a:r>
          <a:r>
            <a:rPr lang="en-US" sz="1300" b="1" kern="1200" dirty="0" smtClean="0">
              <a:latin typeface="Nudi 01 e" pitchFamily="2" charset="0"/>
            </a:rPr>
            <a:t>’ JA§ £</a:t>
          </a:r>
          <a:r>
            <a:rPr lang="en-US" sz="1300" b="1" kern="1200" dirty="0" err="1" smtClean="0">
              <a:latin typeface="Nudi 01 e" pitchFamily="2" charset="0"/>
            </a:rPr>
            <a:t>É¯ÉAiÀÄ°èAiÀÄÆ</a:t>
          </a:r>
          <a:r>
            <a:rPr lang="en-US" sz="1300" b="1" kern="1200" dirty="0" smtClean="0">
              <a:latin typeface="Nudi 01 e" pitchFamily="2" charset="0"/>
            </a:rPr>
            <a:t> ¹éÃPÀj¸À¯ÁUÀÄªÀÅzÀÄ</a:t>
          </a:r>
          <a:endParaRPr lang="en-US" sz="1300" kern="1200" dirty="0">
            <a:latin typeface="Nudi 01 e" pitchFamily="2" charset="0"/>
          </a:endParaRPr>
        </a:p>
      </dsp:txBody>
      <dsp:txXfrm rot="5400000">
        <a:off x="3236799" y="-1197776"/>
        <a:ext cx="580969" cy="580325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5F92525-C533-4607-BCE0-CE4F4790AF0A}">
      <dsp:nvSpPr>
        <dsp:cNvPr id="0" name=""/>
        <dsp:cNvSpPr/>
      </dsp:nvSpPr>
      <dsp:spPr>
        <a:xfrm>
          <a:off x="0" y="0"/>
          <a:ext cx="4572000" cy="1423085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0D4DC5-4C48-418F-82F9-AE620AD5D44B}">
      <dsp:nvSpPr>
        <dsp:cNvPr id="0" name=""/>
        <dsp:cNvSpPr/>
      </dsp:nvSpPr>
      <dsp:spPr>
        <a:xfrm>
          <a:off x="137684" y="189744"/>
          <a:ext cx="2046014" cy="104359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1288CE-F449-47F9-A3B4-EB2F6B792D25}">
      <dsp:nvSpPr>
        <dsp:cNvPr id="0" name=""/>
        <dsp:cNvSpPr/>
      </dsp:nvSpPr>
      <dsp:spPr>
        <a:xfrm rot="10800000">
          <a:off x="138769" y="1423085"/>
          <a:ext cx="2046014" cy="1739326"/>
        </a:xfrm>
        <a:prstGeom prst="round2SameRect">
          <a:avLst>
            <a:gd name="adj1" fmla="val 10500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err="1" smtClean="0">
              <a:latin typeface="Nudi 01 e" pitchFamily="2" charset="0"/>
            </a:rPr>
            <a:t>PÉëÃvÀæzÀ</a:t>
          </a:r>
          <a:r>
            <a:rPr lang="en-US" sz="1200" b="1" kern="1200" dirty="0" smtClean="0">
              <a:latin typeface="Nudi 01 e" pitchFamily="2" charset="0"/>
            </a:rPr>
            <a:t> </a:t>
          </a:r>
          <a:r>
            <a:rPr lang="en-US" sz="1200" b="1" kern="1200" dirty="0" err="1" smtClean="0">
              <a:latin typeface="Nudi 01 e" pitchFamily="2" charset="0"/>
            </a:rPr>
            <a:t>GvÁàzÀ£É</a:t>
          </a:r>
          <a:r>
            <a:rPr lang="en-US" sz="1200" b="1" kern="1200" dirty="0" smtClean="0">
              <a:latin typeface="Nudi 01 e" pitchFamily="2" charset="0"/>
            </a:rPr>
            <a:t>, ¸</a:t>
          </a:r>
          <a:r>
            <a:rPr lang="en-US" sz="1200" b="1" kern="1200" dirty="0" err="1" smtClean="0">
              <a:latin typeface="Nudi 01 e" pitchFamily="2" charset="0"/>
            </a:rPr>
            <a:t>ÀA¸ÀÌgÀuÉ</a:t>
          </a:r>
          <a:r>
            <a:rPr lang="en-US" sz="1200" b="1" kern="1200" dirty="0" smtClean="0">
              <a:latin typeface="Nudi 01 e" pitchFamily="2" charset="0"/>
            </a:rPr>
            <a:t>, </a:t>
          </a:r>
          <a:r>
            <a:rPr lang="en-US" sz="1200" b="1" kern="1200" dirty="0" err="1" smtClean="0">
              <a:latin typeface="Nudi 01 e" pitchFamily="2" charset="0"/>
            </a:rPr>
            <a:t>mÉæÃrAUï</a:t>
          </a:r>
          <a:r>
            <a:rPr lang="en-US" sz="1200" b="1" kern="1200" dirty="0" smtClean="0">
              <a:latin typeface="Nudi 01 e" pitchFamily="2" charset="0"/>
            </a:rPr>
            <a:t> </a:t>
          </a:r>
          <a:r>
            <a:rPr lang="en-US" sz="1200" b="1" kern="1200" dirty="0" err="1" smtClean="0">
              <a:latin typeface="Nudi 01 e" pitchFamily="2" charset="0"/>
            </a:rPr>
            <a:t>CxÀªÁ</a:t>
          </a:r>
          <a:r>
            <a:rPr lang="en-US" sz="1200" b="1" kern="1200" dirty="0" smtClean="0">
              <a:latin typeface="Nudi 01 e" pitchFamily="2" charset="0"/>
            </a:rPr>
            <a:t> ¸ÉÃªÁ ª</a:t>
          </a:r>
          <a:r>
            <a:rPr lang="en-US" sz="1200" b="1" kern="1200" dirty="0" err="1" smtClean="0">
              <a:latin typeface="Nudi 01 e" pitchFamily="2" charset="0"/>
            </a:rPr>
            <a:t>À®AiÀÄzÀAvÀºÀ</a:t>
          </a:r>
          <a:r>
            <a:rPr lang="en-US" sz="1200" b="1" kern="1200" dirty="0" smtClean="0">
              <a:latin typeface="Nudi 01 e" pitchFamily="2" charset="0"/>
            </a:rPr>
            <a:t> </a:t>
          </a:r>
          <a:r>
            <a:rPr lang="en-US" sz="1200" b="1" kern="1200" dirty="0" err="1" smtClean="0">
              <a:latin typeface="Nudi 01 e" pitchFamily="2" charset="0"/>
            </a:rPr>
            <a:t>d«ÄÃ£ÉÃvÀgÀ</a:t>
          </a:r>
          <a:r>
            <a:rPr lang="en-US" sz="1200" b="1" kern="1200" dirty="0" smtClean="0">
              <a:latin typeface="Nudi 01 e" pitchFamily="2" charset="0"/>
            </a:rPr>
            <a:t> </a:t>
          </a:r>
          <a:r>
            <a:rPr lang="en-US" sz="1200" b="1" kern="1200" dirty="0" err="1" smtClean="0">
              <a:latin typeface="Nudi 01 e" pitchFamily="2" charset="0"/>
            </a:rPr>
            <a:t>DzÁAiÀÄªÀ£ÀÄß</a:t>
          </a:r>
          <a:r>
            <a:rPr lang="en-US" sz="1200" b="1" kern="1200" dirty="0" smtClean="0">
              <a:latin typeface="Nudi 01 e" pitchFamily="2" charset="0"/>
            </a:rPr>
            <a:t> </a:t>
          </a:r>
          <a:r>
            <a:rPr lang="en-US" sz="1200" b="1" kern="1200" dirty="0" err="1" smtClean="0">
              <a:latin typeface="Nudi 01 e" pitchFamily="2" charset="0"/>
            </a:rPr>
            <a:t>vÀAzÀÄ</a:t>
          </a:r>
          <a:r>
            <a:rPr lang="en-US" sz="1200" b="1" kern="1200" dirty="0" smtClean="0">
              <a:latin typeface="Nudi 01 e" pitchFamily="2" charset="0"/>
            </a:rPr>
            <a:t> </a:t>
          </a:r>
          <a:r>
            <a:rPr lang="en-US" sz="1200" b="1" kern="1200" dirty="0" err="1" smtClean="0">
              <a:latin typeface="Nudi 01 e" pitchFamily="2" charset="0"/>
            </a:rPr>
            <a:t>PÉÆqÀÄªÀAvÀºÀ</a:t>
          </a:r>
          <a:r>
            <a:rPr lang="en-US" sz="1200" b="1" kern="1200" dirty="0" smtClean="0">
              <a:latin typeface="Nudi 01 e" pitchFamily="2" charset="0"/>
            </a:rPr>
            <a:t> </a:t>
          </a:r>
          <a:r>
            <a:rPr lang="en-US" sz="1200" b="1" kern="1200" dirty="0" err="1" smtClean="0">
              <a:latin typeface="Nudi 01 e" pitchFamily="2" charset="0"/>
            </a:rPr>
            <a:t>ZÀlÄªÀnPÉ</a:t>
          </a:r>
          <a:r>
            <a:rPr lang="en-US" sz="1200" b="1" kern="1200" dirty="0" smtClean="0">
              <a:latin typeface="Nudi 01 e" pitchFamily="2" charset="0"/>
            </a:rPr>
            <a:t> £</a:t>
          </a:r>
          <a:r>
            <a:rPr lang="en-US" sz="1200" b="1" kern="1200" dirty="0" err="1" smtClean="0">
              <a:latin typeface="Nudi 01 e" pitchFamily="2" charset="0"/>
            </a:rPr>
            <a:t>ÀqÉ¸ÀÄªÀ</a:t>
          </a:r>
          <a:r>
            <a:rPr lang="en-US" sz="1200" b="1" kern="1200" dirty="0" smtClean="0">
              <a:latin typeface="Nudi 01 e" pitchFamily="2" charset="0"/>
            </a:rPr>
            <a:t> </a:t>
          </a:r>
          <a:r>
            <a:rPr lang="en-US" sz="1200" b="1" kern="1200" dirty="0" err="1" smtClean="0">
              <a:latin typeface="Nudi 01 e" pitchFamily="2" charset="0"/>
            </a:rPr>
            <a:t>GzÀåªÀÄ</a:t>
          </a:r>
          <a:r>
            <a:rPr lang="en-US" sz="1200" b="1" kern="1200" dirty="0" smtClean="0">
              <a:latin typeface="Nudi 01 e" pitchFamily="2" charset="0"/>
            </a:rPr>
            <a:t> </a:t>
          </a:r>
          <a:r>
            <a:rPr lang="en-US" sz="1200" b="1" kern="1200" dirty="0" err="1" smtClean="0">
              <a:latin typeface="Nudi 01 e" pitchFamily="2" charset="0"/>
            </a:rPr>
            <a:t>AiÉÆÃd£ÉAiÉÆAzÀ£ÀÄß</a:t>
          </a:r>
          <a:r>
            <a:rPr lang="en-US" sz="1200" b="1" kern="1200" dirty="0" smtClean="0">
              <a:latin typeface="Nudi 01 e" pitchFamily="2" charset="0"/>
            </a:rPr>
            <a:t> º</a:t>
          </a:r>
          <a:r>
            <a:rPr lang="en-US" sz="1200" b="1" kern="1200" dirty="0" err="1" smtClean="0">
              <a:latin typeface="Nudi 01 e" pitchFamily="2" charset="0"/>
            </a:rPr>
            <a:t>ÉÆA¢gÀÄªÀ</a:t>
          </a:r>
          <a:r>
            <a:rPr lang="en-US" sz="1200" b="1" kern="1200" dirty="0" smtClean="0">
              <a:latin typeface="Nudi 01 e" pitchFamily="2" charset="0"/>
            </a:rPr>
            <a:t> </a:t>
          </a:r>
          <a:r>
            <a:rPr lang="en-US" sz="1200" b="1" kern="1200" dirty="0" err="1" smtClean="0">
              <a:latin typeface="Nudi 01 e" pitchFamily="2" charset="0"/>
            </a:rPr>
            <a:t>AiÀiÁªÀ£ÉÃ</a:t>
          </a:r>
          <a:r>
            <a:rPr lang="en-US" sz="1200" b="1" kern="1200" dirty="0" smtClean="0">
              <a:latin typeface="Nudi 01 e" pitchFamily="2" charset="0"/>
            </a:rPr>
            <a:t> ¨</a:t>
          </a:r>
          <a:r>
            <a:rPr lang="en-US" sz="1200" b="1" kern="1200" dirty="0" err="1" smtClean="0">
              <a:latin typeface="Nudi 01 e" pitchFamily="2" charset="0"/>
            </a:rPr>
            <a:t>sÁgÀwÃAiÀÄ</a:t>
          </a:r>
          <a:r>
            <a:rPr lang="en-US" sz="1200" b="1" kern="1200" dirty="0" smtClean="0">
              <a:latin typeface="Nudi 01 e" pitchFamily="2" charset="0"/>
            </a:rPr>
            <a:t> ¥</a:t>
          </a:r>
          <a:r>
            <a:rPr lang="en-US" sz="1200" b="1" kern="1200" dirty="0" err="1" smtClean="0">
              <a:latin typeface="Nudi 01 e" pitchFamily="2" charset="0"/>
            </a:rPr>
            <a:t>ÀæeÉAiÀÄÄ</a:t>
          </a:r>
          <a:r>
            <a:rPr lang="en-US" sz="1200" b="1" kern="1200" dirty="0" smtClean="0">
              <a:latin typeface="Nudi 01 e" pitchFamily="2" charset="0"/>
            </a:rPr>
            <a:t> F </a:t>
          </a:r>
          <a:r>
            <a:rPr lang="en-US" sz="1200" b="1" kern="1200" dirty="0" err="1" smtClean="0">
              <a:latin typeface="Nudi 01 e" pitchFamily="2" charset="0"/>
            </a:rPr>
            <a:t>AiÉÆÃd£ÉUÉ</a:t>
          </a:r>
          <a:r>
            <a:rPr lang="en-US" sz="1200" b="1" kern="1200" dirty="0" smtClean="0">
              <a:latin typeface="Nudi 01 e" pitchFamily="2" charset="0"/>
            </a:rPr>
            <a:t> ¸ÉÃjPÉÆ¼Àî®Ä </a:t>
          </a:r>
          <a:r>
            <a:rPr lang="en-US" sz="1200" b="1" kern="1200" dirty="0" err="1" smtClean="0">
              <a:latin typeface="Nudi 01 e" pitchFamily="2" charset="0"/>
            </a:rPr>
            <a:t>CºÀð£ÁVgÀÄvÁÛ£É</a:t>
          </a:r>
          <a:r>
            <a:rPr lang="en-US" sz="1200" b="1" kern="1200" dirty="0" smtClean="0">
              <a:latin typeface="Nudi 01 e" pitchFamily="2" charset="0"/>
            </a:rPr>
            <a:t>.</a:t>
          </a:r>
          <a:endParaRPr lang="en-US" sz="1200" b="1" kern="1200" dirty="0">
            <a:solidFill>
              <a:schemeClr val="tx1"/>
            </a:solidFill>
            <a:latin typeface="Nudi 01 e" pitchFamily="2" charset="0"/>
          </a:endParaRPr>
        </a:p>
      </dsp:txBody>
      <dsp:txXfrm rot="10800000">
        <a:off x="138769" y="1423085"/>
        <a:ext cx="2046014" cy="1739326"/>
      </dsp:txXfrm>
    </dsp:sp>
    <dsp:sp modelId="{EB861EA0-A05C-4CDD-9FF0-0F2D6225FEEB}">
      <dsp:nvSpPr>
        <dsp:cNvPr id="0" name=""/>
        <dsp:cNvSpPr/>
      </dsp:nvSpPr>
      <dsp:spPr>
        <a:xfrm>
          <a:off x="2388300" y="189744"/>
          <a:ext cx="2046014" cy="1043595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147" t="-108" r="-147" b="-108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9CD6A4-1919-4512-A3BE-D13DD0ED559E}">
      <dsp:nvSpPr>
        <dsp:cNvPr id="0" name=""/>
        <dsp:cNvSpPr/>
      </dsp:nvSpPr>
      <dsp:spPr>
        <a:xfrm rot="10800000">
          <a:off x="2388300" y="1423085"/>
          <a:ext cx="2046014" cy="1739326"/>
        </a:xfrm>
        <a:prstGeom prst="round2SameRect">
          <a:avLst>
            <a:gd name="adj1" fmla="val 10500"/>
            <a:gd name="adj2" fmla="val 0"/>
          </a:avLst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t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 smtClean="0">
              <a:latin typeface="Nudi 01 e" pitchFamily="2" charset="0"/>
            </a:rPr>
            <a:t>ª</a:t>
          </a:r>
          <a:r>
            <a:rPr lang="en-US" sz="1300" b="1" kern="1200" dirty="0" err="1" smtClean="0">
              <a:latin typeface="Nudi 01 e" pitchFamily="2" charset="0"/>
            </a:rPr>
            <a:t>ÀÄÄzÁæ</a:t>
          </a:r>
          <a:r>
            <a:rPr lang="en-US" sz="1300" b="1" kern="1200" dirty="0" smtClean="0">
              <a:latin typeface="Nudi 01 e" pitchFamily="2" charset="0"/>
            </a:rPr>
            <a:t> </a:t>
          </a:r>
          <a:r>
            <a:rPr lang="en-US" sz="1300" b="1" kern="1200" dirty="0" err="1" smtClean="0">
              <a:latin typeface="Nudi 01 e" pitchFamily="2" charset="0"/>
            </a:rPr>
            <a:t>PÁqïð</a:t>
          </a:r>
          <a:r>
            <a:rPr lang="en-US" sz="1300" b="1" kern="1200" dirty="0" smtClean="0">
              <a:latin typeface="Nudi 01 e" pitchFamily="2" charset="0"/>
            </a:rPr>
            <a:t> </a:t>
          </a:r>
          <a:r>
            <a:rPr lang="en-US" sz="1300" b="1" kern="1200" dirty="0" err="1" smtClean="0">
              <a:latin typeface="Nudi 01 e" pitchFamily="2" charset="0"/>
            </a:rPr>
            <a:t>J£ÀÄßªÀÅzÀÄ</a:t>
          </a:r>
          <a:r>
            <a:rPr lang="en-US" sz="1300" b="1" kern="1200" dirty="0" smtClean="0">
              <a:latin typeface="Nudi 01 e" pitchFamily="2" charset="0"/>
            </a:rPr>
            <a:t> </a:t>
          </a:r>
          <a:r>
            <a:rPr lang="en-US" sz="1300" b="1" kern="1200" dirty="0" err="1" smtClean="0">
              <a:latin typeface="Nudi 01 e" pitchFamily="2" charset="0"/>
            </a:rPr>
            <a:t>gÀÄ¥ÉÃ</a:t>
          </a:r>
          <a:r>
            <a:rPr lang="en-US" sz="1300" b="1" kern="1200" dirty="0" smtClean="0">
              <a:latin typeface="Nudi 01 e" pitchFamily="2" charset="0"/>
            </a:rPr>
            <a:t> </a:t>
          </a:r>
          <a:r>
            <a:rPr lang="en-US" sz="1300" b="1" kern="1200" dirty="0" err="1" smtClean="0">
              <a:latin typeface="Nudi 01 e" pitchFamily="2" charset="0"/>
            </a:rPr>
            <a:t>qÉ©mï</a:t>
          </a:r>
          <a:r>
            <a:rPr lang="en-US" sz="1300" b="1" kern="1200" dirty="0" smtClean="0">
              <a:latin typeface="Nudi 01 e" pitchFamily="2" charset="0"/>
            </a:rPr>
            <a:t> </a:t>
          </a:r>
          <a:r>
            <a:rPr lang="en-US" sz="1300" b="1" kern="1200" dirty="0" err="1" smtClean="0">
              <a:latin typeface="Nudi 01 e" pitchFamily="2" charset="0"/>
            </a:rPr>
            <a:t>PÁqïð</a:t>
          </a:r>
          <a:r>
            <a:rPr lang="en-US" sz="1300" b="1" kern="1200" dirty="0" smtClean="0">
              <a:latin typeface="Nudi 01 e" pitchFamily="2" charset="0"/>
            </a:rPr>
            <a:t> </a:t>
          </a:r>
          <a:r>
            <a:rPr lang="en-US" sz="1300" b="1" kern="1200" dirty="0" err="1" smtClean="0">
              <a:latin typeface="Nudi 01 e" pitchFamily="2" charset="0"/>
            </a:rPr>
            <a:t>DVgÀÄvÀÛzÉ</a:t>
          </a:r>
          <a:r>
            <a:rPr lang="en-US" sz="1300" b="1" kern="1200" dirty="0" smtClean="0">
              <a:latin typeface="Nudi 01 e" pitchFamily="2" charset="0"/>
            </a:rPr>
            <a:t>. </a:t>
          </a:r>
          <a:r>
            <a:rPr lang="en-US" sz="1300" b="1" kern="1200" dirty="0" err="1" smtClean="0">
              <a:latin typeface="Nudi 01 e" pitchFamily="2" charset="0"/>
            </a:rPr>
            <a:t>CzÀÄ</a:t>
          </a:r>
          <a:r>
            <a:rPr lang="en-US" sz="1300" b="1" kern="1200" dirty="0" smtClean="0">
              <a:latin typeface="Nudi 01 e" pitchFamily="2" charset="0"/>
            </a:rPr>
            <a:t> </a:t>
          </a:r>
          <a:r>
            <a:rPr lang="en-US" sz="1300" b="1" kern="1200" dirty="0" err="1" smtClean="0">
              <a:latin typeface="Nudi 01 e" pitchFamily="2" charset="0"/>
            </a:rPr>
            <a:t>NªÀgï</a:t>
          </a:r>
          <a:r>
            <a:rPr lang="en-US" sz="1300" b="1" kern="1200" dirty="0" smtClean="0">
              <a:latin typeface="Nudi 01 e" pitchFamily="2" charset="0"/>
            </a:rPr>
            <a:t> </a:t>
          </a:r>
          <a:r>
            <a:rPr lang="en-US" sz="1300" b="1" kern="1200" dirty="0" err="1" smtClean="0">
              <a:latin typeface="Nudi 01 e" pitchFamily="2" charset="0"/>
            </a:rPr>
            <a:t>qÁæ¥sïÖ</a:t>
          </a:r>
          <a:r>
            <a:rPr lang="en-US" sz="1300" b="1" kern="1200" dirty="0" smtClean="0">
              <a:latin typeface="Nudi 01 e" pitchFamily="2" charset="0"/>
            </a:rPr>
            <a:t> </a:t>
          </a:r>
          <a:r>
            <a:rPr lang="en-US" sz="1300" b="1" kern="1200" dirty="0" err="1" smtClean="0">
              <a:latin typeface="Nudi 01 e" pitchFamily="2" charset="0"/>
            </a:rPr>
            <a:t>gÀÆ¥ÀzÀ°è</a:t>
          </a:r>
          <a:r>
            <a:rPr lang="en-US" sz="1300" b="1" kern="1200" dirty="0" smtClean="0">
              <a:latin typeface="Nudi 01 e" pitchFamily="2" charset="0"/>
            </a:rPr>
            <a:t> QæAiÀiÁ²Ã® §AqÀªÁ¼À ª</a:t>
          </a:r>
          <a:r>
            <a:rPr lang="en-US" sz="1300" b="1" kern="1200" dirty="0" err="1" smtClean="0">
              <a:latin typeface="Nudi 01 e" pitchFamily="2" charset="0"/>
            </a:rPr>
            <a:t>ÀåªÀ¸ÉÜAiÀÄ</a:t>
          </a:r>
          <a:r>
            <a:rPr lang="en-US" sz="1300" b="1" kern="1200" dirty="0" smtClean="0">
              <a:latin typeface="Nudi 01 e" pitchFamily="2" charset="0"/>
            </a:rPr>
            <a:t> ¸Ë®¨</a:t>
          </a:r>
          <a:r>
            <a:rPr lang="en-US" sz="1300" b="1" kern="1200" dirty="0" err="1" smtClean="0">
              <a:latin typeface="Nudi 01 e" pitchFamily="2" charset="0"/>
            </a:rPr>
            <a:t>sÀåªÀ£ÀÄß</a:t>
          </a:r>
          <a:r>
            <a:rPr lang="en-US" sz="1300" b="1" kern="1200" dirty="0" smtClean="0">
              <a:latin typeface="Nudi 01 e" pitchFamily="2" charset="0"/>
            </a:rPr>
            <a:t> </a:t>
          </a:r>
          <a:r>
            <a:rPr lang="en-US" sz="1300" b="1" kern="1200" dirty="0" err="1" smtClean="0">
              <a:latin typeface="Nudi 01 e" pitchFamily="2" charset="0"/>
            </a:rPr>
            <a:t>MzÀV¸ÀÄvÀÛzÉ</a:t>
          </a:r>
          <a:r>
            <a:rPr lang="en-US" sz="1300" b="1" kern="1200" dirty="0" smtClean="0">
              <a:latin typeface="Nudi 01 e" pitchFamily="2" charset="0"/>
            </a:rPr>
            <a:t>. </a:t>
          </a:r>
          <a:r>
            <a:rPr lang="en-US" sz="1300" b="1" kern="1200" dirty="0" err="1" smtClean="0">
              <a:latin typeface="Nudi 01 e" pitchFamily="2" charset="0"/>
            </a:rPr>
            <a:t>CzÀ£ÀÄß</a:t>
          </a:r>
          <a:r>
            <a:rPr lang="en-US" sz="1300" b="1" kern="1200" dirty="0" smtClean="0">
              <a:latin typeface="Nudi 01 e" pitchFamily="2" charset="0"/>
            </a:rPr>
            <a:t> </a:t>
          </a:r>
          <a:r>
            <a:rPr lang="en-US" sz="1300" b="1" kern="1200" dirty="0" err="1" smtClean="0">
              <a:latin typeface="Nudi 01 e" pitchFamily="2" charset="0"/>
            </a:rPr>
            <a:t>JnJA,¨ÁåAPï</a:t>
          </a:r>
          <a:r>
            <a:rPr lang="en-US" sz="1300" b="1" kern="1200" dirty="0" smtClean="0">
              <a:latin typeface="Nudi 01 e" pitchFamily="2" charset="0"/>
            </a:rPr>
            <a:t> «</a:t>
          </a:r>
          <a:r>
            <a:rPr lang="en-US" sz="1300" b="1" kern="1200" dirty="0" err="1" smtClean="0">
              <a:latin typeface="Nudi 01 e" pitchFamily="2" charset="0"/>
            </a:rPr>
            <a:t>ÄvÀæ</a:t>
          </a:r>
          <a:r>
            <a:rPr lang="en-US" sz="1300" b="1" kern="1200" dirty="0" smtClean="0">
              <a:latin typeface="Nudi 01 e" pitchFamily="2" charset="0"/>
            </a:rPr>
            <a:t> ª</a:t>
          </a:r>
          <a:r>
            <a:rPr lang="en-US" sz="1300" b="1" kern="1200" dirty="0" err="1" smtClean="0">
              <a:latin typeface="Nudi 01 e" pitchFamily="2" charset="0"/>
            </a:rPr>
            <a:t>ÀÄvÀÄÛ</a:t>
          </a:r>
          <a:r>
            <a:rPr lang="en-US" sz="1300" b="1" kern="1200" dirty="0" smtClean="0">
              <a:latin typeface="Nudi 01 e" pitchFamily="2" charset="0"/>
            </a:rPr>
            <a:t> ¦</a:t>
          </a:r>
          <a:r>
            <a:rPr lang="en-US" sz="1300" b="1" kern="1200" dirty="0" err="1" smtClean="0">
              <a:latin typeface="Nudi 01 e" pitchFamily="2" charset="0"/>
            </a:rPr>
            <a:t>MJ¸ï</a:t>
          </a:r>
          <a:r>
            <a:rPr lang="en-US" sz="1300" b="1" kern="1200" dirty="0" smtClean="0">
              <a:latin typeface="Nudi 01 e" pitchFamily="2" charset="0"/>
            </a:rPr>
            <a:t> UÀ¼À°è §¼À¸À§º</a:t>
          </a:r>
          <a:r>
            <a:rPr lang="en-US" sz="1300" b="1" kern="1200" dirty="0" err="1" smtClean="0">
              <a:latin typeface="Nudi 01 e" pitchFamily="2" charset="0"/>
            </a:rPr>
            <a:t>ÀÄzÁVzÉ</a:t>
          </a:r>
          <a:r>
            <a:rPr lang="en-US" sz="1300" b="1" kern="1200" dirty="0" smtClean="0">
              <a:latin typeface="Nudi 01 e" pitchFamily="2" charset="0"/>
            </a:rPr>
            <a:t>. </a:t>
          </a:r>
          <a:endParaRPr lang="en-US" sz="1300" b="1" kern="1200" dirty="0">
            <a:solidFill>
              <a:schemeClr val="tx1"/>
            </a:solidFill>
            <a:latin typeface="Nudi 01 e" pitchFamily="2" charset="0"/>
          </a:endParaRPr>
        </a:p>
      </dsp:txBody>
      <dsp:txXfrm rot="10800000">
        <a:off x="2388300" y="1423085"/>
        <a:ext cx="2046014" cy="1739326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46218C4-290F-49BC-997D-E28E54332F1E}">
      <dsp:nvSpPr>
        <dsp:cNvPr id="0" name=""/>
        <dsp:cNvSpPr/>
      </dsp:nvSpPr>
      <dsp:spPr>
        <a:xfrm>
          <a:off x="524" y="7709"/>
          <a:ext cx="463083" cy="379206"/>
        </a:xfrm>
        <a:prstGeom prst="ellipse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C56FA6-24FE-4F16-8FF2-B41B8B91D28D}">
      <dsp:nvSpPr>
        <dsp:cNvPr id="0" name=""/>
        <dsp:cNvSpPr/>
      </dsp:nvSpPr>
      <dsp:spPr>
        <a:xfrm>
          <a:off x="140136" y="105383"/>
          <a:ext cx="183859" cy="183859"/>
        </a:xfrm>
        <a:prstGeom prst="chord">
          <a:avLst>
            <a:gd name="adj1" fmla="val 1168272"/>
            <a:gd name="adj2" fmla="val 9631728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30CA45-925A-4A59-833E-F60B91766E13}">
      <dsp:nvSpPr>
        <dsp:cNvPr id="0" name=""/>
        <dsp:cNvSpPr/>
      </dsp:nvSpPr>
      <dsp:spPr>
        <a:xfrm>
          <a:off x="68096" y="442064"/>
          <a:ext cx="1333423" cy="7075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err="1" smtClean="0">
              <a:latin typeface="Nudi 01 e" pitchFamily="2" charset="0"/>
            </a:rPr>
            <a:t>gÀÆ</a:t>
          </a:r>
          <a:r>
            <a:rPr lang="en-US" sz="1400" b="1" kern="1200" dirty="0" smtClean="0">
              <a:latin typeface="Nudi 01 e" pitchFamily="2" charset="0"/>
            </a:rPr>
            <a:t>. 50,000zÀªÀgÉUÉ      </a:t>
          </a:r>
          <a:endParaRPr lang="en-US" sz="1400" b="1" kern="1200" dirty="0">
            <a:solidFill>
              <a:schemeClr val="accent4">
                <a:lumMod val="50000"/>
              </a:schemeClr>
            </a:solidFill>
            <a:latin typeface="Nudi 01 e" pitchFamily="2" charset="0"/>
          </a:endParaRPr>
        </a:p>
      </dsp:txBody>
      <dsp:txXfrm>
        <a:off x="68096" y="442064"/>
        <a:ext cx="1333423" cy="707501"/>
      </dsp:txXfrm>
    </dsp:sp>
    <dsp:sp modelId="{E2E3070E-8D93-4FBA-8D24-FEB3454B946E}">
      <dsp:nvSpPr>
        <dsp:cNvPr id="0" name=""/>
        <dsp:cNvSpPr/>
      </dsp:nvSpPr>
      <dsp:spPr>
        <a:xfrm>
          <a:off x="429363" y="81612"/>
          <a:ext cx="1056983" cy="2298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b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latin typeface="Nudi 01 e" pitchFamily="2" charset="0"/>
            </a:rPr>
            <a:t>²±ÀÄ                      </a:t>
          </a:r>
          <a:endParaRPr lang="en-US" sz="1600" kern="1200" dirty="0">
            <a:latin typeface="Nudi 01 e" pitchFamily="2" charset="0"/>
          </a:endParaRPr>
        </a:p>
      </dsp:txBody>
      <dsp:txXfrm>
        <a:off x="429363" y="81612"/>
        <a:ext cx="1056983" cy="229824"/>
      </dsp:txXfrm>
    </dsp:sp>
    <dsp:sp modelId="{B12F580A-2366-441A-805B-4362C6DFC9DC}">
      <dsp:nvSpPr>
        <dsp:cNvPr id="0" name=""/>
        <dsp:cNvSpPr/>
      </dsp:nvSpPr>
      <dsp:spPr>
        <a:xfrm>
          <a:off x="1623134" y="64992"/>
          <a:ext cx="229824" cy="229824"/>
        </a:xfrm>
        <a:prstGeom prst="ellipse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673D82-3B62-4707-A3E1-4F5E9F76DCDC}">
      <dsp:nvSpPr>
        <dsp:cNvPr id="0" name=""/>
        <dsp:cNvSpPr/>
      </dsp:nvSpPr>
      <dsp:spPr>
        <a:xfrm>
          <a:off x="1534603" y="0"/>
          <a:ext cx="406885" cy="359810"/>
        </a:xfrm>
        <a:prstGeom prst="chord">
          <a:avLst>
            <a:gd name="adj1" fmla="val 20431728"/>
            <a:gd name="adj2" fmla="val 11968272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154555-FD7B-4166-A534-EE4B8C6BF9EC}">
      <dsp:nvSpPr>
        <dsp:cNvPr id="0" name=""/>
        <dsp:cNvSpPr/>
      </dsp:nvSpPr>
      <dsp:spPr>
        <a:xfrm>
          <a:off x="1514167" y="443061"/>
          <a:ext cx="1582776" cy="7577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err="1" smtClean="0">
              <a:latin typeface="Nudi 01 e" pitchFamily="2" charset="0"/>
            </a:rPr>
            <a:t>gÀÆ</a:t>
          </a:r>
          <a:r>
            <a:rPr lang="en-US" sz="1400" b="1" kern="1200" dirty="0" smtClean="0">
              <a:latin typeface="Nudi 01 e" pitchFamily="2" charset="0"/>
            </a:rPr>
            <a:t>. 50,000¢AzÀ 5 ®</a:t>
          </a:r>
          <a:r>
            <a:rPr lang="en-US" sz="1400" b="1" kern="1200" dirty="0" err="1" smtClean="0">
              <a:latin typeface="Nudi 01 e" pitchFamily="2" charset="0"/>
            </a:rPr>
            <a:t>PÀëzÀªÀgÉUÉ</a:t>
          </a:r>
          <a:r>
            <a:rPr lang="en-US" sz="1400" b="1" kern="1200" dirty="0" smtClean="0">
              <a:latin typeface="Nudi 01 e" pitchFamily="2" charset="0"/>
            </a:rPr>
            <a:t>      </a:t>
          </a:r>
          <a:endParaRPr lang="en-US" sz="1400" b="1" kern="1200" dirty="0">
            <a:solidFill>
              <a:schemeClr val="tx2">
                <a:lumMod val="75000"/>
              </a:schemeClr>
            </a:solidFill>
            <a:latin typeface="Nudi 01 e" pitchFamily="2" charset="0"/>
          </a:endParaRPr>
        </a:p>
      </dsp:txBody>
      <dsp:txXfrm>
        <a:off x="1514167" y="443061"/>
        <a:ext cx="1582776" cy="757736"/>
      </dsp:txXfrm>
    </dsp:sp>
    <dsp:sp modelId="{E7ED7D27-B0D1-400A-A3D8-31C602F2C811}">
      <dsp:nvSpPr>
        <dsp:cNvPr id="0" name=""/>
        <dsp:cNvSpPr/>
      </dsp:nvSpPr>
      <dsp:spPr>
        <a:xfrm>
          <a:off x="1931604" y="55482"/>
          <a:ext cx="1081528" cy="2537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b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err="1" smtClean="0">
              <a:latin typeface="Nudi 01 e" pitchFamily="2" charset="0"/>
            </a:rPr>
            <a:t>Q±ÉÆÃgï</a:t>
          </a:r>
          <a:r>
            <a:rPr lang="en-US" sz="1600" b="1" kern="1200" dirty="0" smtClean="0">
              <a:latin typeface="Nudi 01 e" pitchFamily="2" charset="0"/>
            </a:rPr>
            <a:t>                         </a:t>
          </a:r>
          <a:endParaRPr lang="en-US" sz="1600" b="1" kern="1200" dirty="0">
            <a:latin typeface="Nudi 01 e" pitchFamily="2" charset="0"/>
          </a:endParaRPr>
        </a:p>
      </dsp:txBody>
      <dsp:txXfrm>
        <a:off x="1931604" y="55482"/>
        <a:ext cx="1081528" cy="253735"/>
      </dsp:txXfrm>
    </dsp:sp>
    <dsp:sp modelId="{BFEC45AF-59B0-4A99-8302-F58820A0BD3B}">
      <dsp:nvSpPr>
        <dsp:cNvPr id="0" name=""/>
        <dsp:cNvSpPr/>
      </dsp:nvSpPr>
      <dsp:spPr>
        <a:xfrm>
          <a:off x="3214292" y="74099"/>
          <a:ext cx="229824" cy="229824"/>
        </a:xfrm>
        <a:prstGeom prst="ellipse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278C68-1E95-4525-898D-9776D355E518}">
      <dsp:nvSpPr>
        <dsp:cNvPr id="0" name=""/>
        <dsp:cNvSpPr/>
      </dsp:nvSpPr>
      <dsp:spPr>
        <a:xfrm>
          <a:off x="3136124" y="22848"/>
          <a:ext cx="386160" cy="332326"/>
        </a:xfrm>
        <a:prstGeom prst="chord">
          <a:avLst>
            <a:gd name="adj1" fmla="val 16200000"/>
            <a:gd name="adj2" fmla="val 1620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4476A9-567D-4FE6-887D-E282E9B83096}">
      <dsp:nvSpPr>
        <dsp:cNvPr id="0" name=""/>
        <dsp:cNvSpPr/>
      </dsp:nvSpPr>
      <dsp:spPr>
        <a:xfrm>
          <a:off x="3080057" y="440601"/>
          <a:ext cx="1503779" cy="6938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err="1" smtClean="0">
              <a:latin typeface="Nudi 01 e" pitchFamily="2" charset="0"/>
            </a:rPr>
            <a:t>gÀÆ</a:t>
          </a:r>
          <a:r>
            <a:rPr lang="en-US" sz="1400" b="1" kern="1200" dirty="0" smtClean="0">
              <a:latin typeface="Nudi 01 e" pitchFamily="2" charset="0"/>
            </a:rPr>
            <a:t>. 5 ®</a:t>
          </a:r>
          <a:r>
            <a:rPr lang="en-US" sz="1400" b="1" kern="1200" dirty="0" err="1" smtClean="0">
              <a:latin typeface="Nudi 01 e" pitchFamily="2" charset="0"/>
            </a:rPr>
            <a:t>PÀë¢AzÀ</a:t>
          </a:r>
          <a:r>
            <a:rPr lang="en-US" sz="1400" b="1" kern="1200" dirty="0" smtClean="0">
              <a:latin typeface="Nudi 01 e" pitchFamily="2" charset="0"/>
            </a:rPr>
            <a:t> </a:t>
          </a:r>
          <a:r>
            <a:rPr lang="en-US" sz="1400" b="1" kern="1200" dirty="0" err="1" smtClean="0">
              <a:latin typeface="Nudi 01 e" pitchFamily="2" charset="0"/>
            </a:rPr>
            <a:t>gÀÆ</a:t>
          </a:r>
          <a:r>
            <a:rPr lang="en-US" sz="1400" b="1" kern="1200" dirty="0" smtClean="0">
              <a:latin typeface="Nudi 01 e" pitchFamily="2" charset="0"/>
            </a:rPr>
            <a:t>. 10 ®</a:t>
          </a:r>
          <a:r>
            <a:rPr lang="en-US" sz="1400" b="1" kern="1200" dirty="0" err="1" smtClean="0">
              <a:latin typeface="Nudi 01 e" pitchFamily="2" charset="0"/>
            </a:rPr>
            <a:t>PÀëzÀªÀgÉUÉ</a:t>
          </a:r>
          <a:endParaRPr lang="en-US" sz="1400" b="1" kern="1200" dirty="0">
            <a:solidFill>
              <a:schemeClr val="accent2">
                <a:lumMod val="50000"/>
              </a:schemeClr>
            </a:solidFill>
            <a:latin typeface="Nudi 01 e" pitchFamily="2" charset="0"/>
          </a:endParaRPr>
        </a:p>
      </dsp:txBody>
      <dsp:txXfrm>
        <a:off x="3080057" y="440601"/>
        <a:ext cx="1503779" cy="693825"/>
      </dsp:txXfrm>
    </dsp:sp>
    <dsp:sp modelId="{38984E7D-2D7E-46C1-98B7-75F88F39DF40}">
      <dsp:nvSpPr>
        <dsp:cNvPr id="0" name=""/>
        <dsp:cNvSpPr/>
      </dsp:nvSpPr>
      <dsp:spPr>
        <a:xfrm>
          <a:off x="3533307" y="102653"/>
          <a:ext cx="899832" cy="2298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b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err="1" smtClean="0">
              <a:latin typeface="Nudi 01 e" pitchFamily="2" charset="0"/>
            </a:rPr>
            <a:t>vÀgÀÄuï</a:t>
          </a:r>
          <a:endParaRPr lang="en-US" sz="1600" b="1" kern="1200" dirty="0">
            <a:latin typeface="Nudi 01 e" pitchFamily="2" charset="0"/>
          </a:endParaRPr>
        </a:p>
      </dsp:txBody>
      <dsp:txXfrm>
        <a:off x="3533307" y="102653"/>
        <a:ext cx="899832" cy="2298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List2#1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IncreasingCircleProcess">
  <dgm:title val=""/>
  <dgm:desc val=""/>
  <dgm:catLst>
    <dgm:cat type="list" pri="8300"/>
    <dgm:cat type="process" pri="43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7"/>
      <dgm:chPref val="7"/>
      <dgm:dir/>
      <dgm:animOne val="branch"/>
      <dgm:animLvl val="lvl"/>
    </dgm:varLst>
    <dgm:choose name="Name1">
      <dgm:if name="Name2" func="var" arg="dir" op="equ" val="norm">
        <dgm:alg type="lin">
          <dgm:param type="linDir" val="fromL"/>
          <dgm:param type="horzAlign" val="ctr"/>
          <dgm:param type="vertAlign" val="t"/>
        </dgm:alg>
      </dgm:if>
      <dgm:else name="Name3">
        <dgm:alg type="lin">
          <dgm:param type="linDir" val="fromR"/>
          <dgm:param type="horzAlign" val="ctr"/>
          <dgm:param type="vertAlign" val="t"/>
        </dgm:alg>
      </dgm:else>
    </dgm:choose>
    <dgm:shape xmlns:r="http://schemas.openxmlformats.org/officeDocument/2006/relationships" r:blip="">
      <dgm:adjLst/>
    </dgm:shape>
    <dgm:constrLst>
      <dgm:constr type="primFontSz" for="des" forName="Child" val="65"/>
      <dgm:constr type="primFontSz" for="des" forName="Parent" val="65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05"/>
      <dgm:constr type="w" for="ch" forName="sibTrans" refType="h" refFor="ch" refForName="composite" op="equ" fact="0.04"/>
    </dgm:constrLst>
    <dgm:forEach name="nodesForEach" axis="ch" ptType="node" cnt="7">
      <dgm:layoutNode name="composite">
        <dgm:alg type="composite">
          <dgm:param type="ar" val="0.8"/>
        </dgm:alg>
        <dgm:choose name="Name4">
          <dgm:if name="Name5" func="var" arg="dir" op="equ" val="norm">
            <dgm:constrLst>
              <dgm:constr type="l" for="ch" forName="Child" refType="w" fact="0.29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l" for="ch" forName="Parent" refType="w" fact="0.29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l" for="ch" forName="BackAccent" refType="w" fact="0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l" for="ch" forName="Accent" refType="w" fact="0.024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if>
          <dgm:else name="Name6">
            <dgm:constrLst>
              <dgm:constr type="r" for="ch" forName="Child" refType="w" fact="0.71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r" for="ch" forName="Parent" refType="w" fact="0.71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r" for="ch" forName="BackAccent" refType="w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r" for="ch" forName="Accent" refType="w" fact="0.976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else>
        </dgm:choose>
        <dgm:layoutNode name="BackAccent" styleLbl="bgShp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Accent" styleLbl="alignNode1">
          <dgm:alg type="sp"/>
          <dgm:choose name="Name7">
            <dgm:if name="Name8" axis="precedSib" ptType="node" func="cnt" op="equ" val="0">
              <dgm:choose name="Name9">
                <dgm:if name="Name1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11" axis="followSib" ptType="node" func="cnt" op="equ" val="1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12" axis="followSib" ptType="node" func="cnt" op="equ" val="2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if name="Name13" axis="followSib" ptType="node" func="cnt" op="equ" val="3">
                  <dgm:shape xmlns:r="http://schemas.openxmlformats.org/officeDocument/2006/relationships" type="chord" r:blip="">
                    <dgm:adjLst>
                      <dgm:adj idx="1" val="30"/>
                      <dgm:adj idx="2" val="150"/>
                    </dgm:adjLst>
                  </dgm:shape>
                </dgm:if>
                <dgm:if name="Name14" axis="followSib" ptType="node" func="cnt" op="equ" val="4">
                  <dgm:shape xmlns:r="http://schemas.openxmlformats.org/officeDocument/2006/relationships" type="chord" r:blip="">
                    <dgm:adjLst>
                      <dgm:adj idx="1" val="38.8699"/>
                      <dgm:adj idx="2" val="143.1301"/>
                    </dgm:adjLst>
                  </dgm:shape>
                </dgm:if>
                <dgm:if name="Name15" axis="followSib" ptType="node" func="cnt" op="equ" val="5">
                  <dgm:shape xmlns:r="http://schemas.openxmlformats.org/officeDocument/2006/relationships" type="chord" r:blip="">
                    <dgm:adjLst>
                      <dgm:adj idx="1" val="41.8103"/>
                      <dgm:adj idx="2" val="138.1897"/>
                    </dgm:adjLst>
                  </dgm:shape>
                </dgm:if>
                <dgm:else name="Name16">
                  <dgm:shape xmlns:r="http://schemas.openxmlformats.org/officeDocument/2006/relationships" type="chord" r:blip="">
                    <dgm:adjLst>
                      <dgm:adj idx="1" val="45.5847"/>
                      <dgm:adj idx="2" val="134.4153"/>
                    </dgm:adjLst>
                  </dgm:shape>
                </dgm:else>
              </dgm:choose>
            </dgm:if>
            <dgm:if name="Name17" axis="precedSib" ptType="node" func="cnt" op="equ" val="1">
              <dgm:choose name="Name18">
                <dgm:if name="Name19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0" axis="followSib" ptType="node" func="cnt" op="equ" val="1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if name="Name21" axis="followSib" ptType="node" func="cnt" op="equ" val="2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22" axis="followSib" ptType="node" func="cnt" op="equ" val="3">
                  <dgm:shape xmlns:r="http://schemas.openxmlformats.org/officeDocument/2006/relationships" type="chord" r:blip="">
                    <dgm:adjLst>
                      <dgm:adj idx="1" val="11.537"/>
                      <dgm:adj idx="2" val="168.463"/>
                    </dgm:adjLst>
                  </dgm:shape>
                </dgm:if>
                <dgm:if name="Name23" axis="followSib" ptType="node" func="cnt" op="equ" val="4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else name="Name24">
                  <dgm:shape xmlns:r="http://schemas.openxmlformats.org/officeDocument/2006/relationships" type="chord" r:blip="">
                    <dgm:adjLst>
                      <dgm:adj idx="1" val="25.3769"/>
                      <dgm:adj idx="2" val="154.6231"/>
                    </dgm:adjLst>
                  </dgm:shape>
                </dgm:else>
              </dgm:choose>
            </dgm:if>
            <dgm:if name="Name25" axis="precedSib" ptType="node" func="cnt" op="equ" val="2">
              <dgm:choose name="Name26">
                <dgm:if name="Name27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8" axis="followSib" ptType="node" func="cnt" op="equ" val="1">
                  <dgm:shape xmlns:r="http://schemas.openxmlformats.org/officeDocument/2006/relationships" type="chord" r:blip="">
                    <dgm:adjLst>
                      <dgm:adj idx="1" val="-30"/>
                      <dgm:adj idx="2" val="-150"/>
                    </dgm:adjLst>
                  </dgm:shape>
                </dgm:if>
                <dgm:if name="Name29" axis="followSib" ptType="node" func="cnt" op="equ" val="2">
                  <dgm:shape xmlns:r="http://schemas.openxmlformats.org/officeDocument/2006/relationships" type="chord" r:blip="">
                    <dgm:adjLst>
                      <dgm:adj idx="1" val="-11.537"/>
                      <dgm:adj idx="2" val="-168.463"/>
                    </dgm:adjLst>
                  </dgm:shape>
                </dgm:if>
                <dgm:if name="Name30" axis="followSib" ptType="node" func="cnt" op="equ" val="3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else name="Name31">
                  <dgm:shape xmlns:r="http://schemas.openxmlformats.org/officeDocument/2006/relationships" type="chord" r:blip="">
                    <dgm:adjLst>
                      <dgm:adj idx="1" val="8.2133"/>
                      <dgm:adj idx="2" val="171.7867"/>
                    </dgm:adjLst>
                  </dgm:shape>
                </dgm:else>
              </dgm:choose>
            </dgm:if>
            <dgm:if name="Name32" axis="precedSib" ptType="node" func="cnt" op="equ" val="3">
              <dgm:choose name="Name33">
                <dgm:if name="Name34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35" axis="followSib" ptType="node" func="cnt" op="equ" val="1">
                  <dgm:shape xmlns:r="http://schemas.openxmlformats.org/officeDocument/2006/relationships" type="chord" r:blip="">
                    <dgm:adjLst>
                      <dgm:adj idx="1" val="-38.8699"/>
                      <dgm:adj idx="2" val="-143.1301"/>
                    </dgm:adjLst>
                  </dgm:shape>
                </dgm:if>
                <dgm:if name="Name36" axis="followSib" ptType="node" func="cnt" op="equ" val="2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else name="Name37">
                  <dgm:shape xmlns:r="http://schemas.openxmlformats.org/officeDocument/2006/relationships" type="chord" r:blip="">
                    <dgm:adjLst>
                      <dgm:adj idx="1" val="-8.2133"/>
                      <dgm:adj idx="2" val="-171.7867"/>
                    </dgm:adjLst>
                  </dgm:shape>
                </dgm:else>
              </dgm:choose>
            </dgm:if>
            <dgm:if name="Name38" axis="precedSib" ptType="node" func="cnt" op="equ" val="4">
              <dgm:choose name="Name39">
                <dgm:if name="Name4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41" axis="followSib" ptType="node" func="cnt" op="equ" val="1">
                  <dgm:shape xmlns:r="http://schemas.openxmlformats.org/officeDocument/2006/relationships" type="chord" r:blip="">
                    <dgm:adjLst>
                      <dgm:adj idx="1" val="-41.8103"/>
                      <dgm:adj idx="2" val="-138.1897"/>
                    </dgm:adjLst>
                  </dgm:shape>
                </dgm:if>
                <dgm:else name="Name42">
                  <dgm:shape xmlns:r="http://schemas.openxmlformats.org/officeDocument/2006/relationships" type="chord" r:blip="">
                    <dgm:adjLst>
                      <dgm:adj idx="1" val="-25.3769"/>
                      <dgm:adj idx="2" val="-154.6231"/>
                    </dgm:adjLst>
                  </dgm:shape>
                </dgm:else>
              </dgm:choose>
            </dgm:if>
            <dgm:if name="Name43" axis="precedSib" ptType="node" func="cnt" op="equ" val="5">
              <dgm:choose name="Name44">
                <dgm:if name="Name45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else name="Name46">
                  <dgm:shape xmlns:r="http://schemas.openxmlformats.org/officeDocument/2006/relationships" type="chord" r:blip="">
                    <dgm:adjLst>
                      <dgm:adj idx="1" val="-45.5847"/>
                      <dgm:adj idx="2" val="-134.4153"/>
                    </dgm:adjLst>
                  </dgm:shape>
                </dgm:else>
              </dgm:choose>
            </dgm:if>
            <dgm:else name="Name47">
              <dgm:shape xmlns:r="http://schemas.openxmlformats.org/officeDocument/2006/relationships" type="chord" r:blip="">
                <dgm:adjLst>
                  <dgm:adj idx="1" val="-90"/>
                  <dgm:adj idx="2" val="-90"/>
                </dgm:adjLst>
              </dgm:shape>
            </dgm:else>
          </dgm:choose>
          <dgm:presOf/>
        </dgm:layoutNode>
        <dgm:layoutNode name="Child" styleLbl="revTx">
          <dgm:varLst>
            <dgm:chMax val="0"/>
            <dgm:chPref val="0"/>
            <dgm:bulletEnabled val="1"/>
          </dgm:varLst>
          <dgm:choose name="Name48">
            <dgm:if name="Name49" func="var" arg="dir" op="equ" val="norm">
              <dgm:alg type="tx">
                <dgm:param type="parTxLTRAlign" val="l"/>
                <dgm:param type="parTxRTLAlign" val="l"/>
                <dgm:param type="txAnchorVert" val="t"/>
              </dgm:alg>
            </dgm:if>
            <dgm:else name="Name50">
              <dgm:alg type="tx">
                <dgm:param type="parTxLTRAlign" val="r"/>
                <dgm:param type="parTxRTLAlign" val="r"/>
                <dgm:param type="txAnchorVert" val="t"/>
              </dgm:alg>
            </dgm:else>
          </dgm:choose>
          <dgm:choose name="Name51">
            <dgm:if name="Name52" axis="ch" ptType="node" func="cnt" op="gte" val="1">
              <dgm:shape xmlns:r="http://schemas.openxmlformats.org/officeDocument/2006/relationships" type="rect" r:blip="">
                <dgm:adjLst/>
              </dgm:shape>
            </dgm:if>
            <dgm:else name="Name53">
              <dgm:shape xmlns:r="http://schemas.openxmlformats.org/officeDocument/2006/relationships" type="rect" r:blip="" hideGeom="1">
                <dgm:adjLst/>
              </dgm:shape>
            </dgm:else>
          </dgm:choose>
          <dgm:choose name="Name54">
            <dgm:if name="Name55" axis="ch" ptType="node" func="cnt" op="gte" val="1">
              <dgm:presOf axis="des" ptType="node"/>
            </dgm:if>
            <dgm:else name="Name56">
              <dgm:presOf/>
            </dgm:else>
          </dgm:choose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Parent" styleLbl="revTx">
          <dgm:varLst>
            <dgm:chMax val="1"/>
            <dgm:chPref val="1"/>
            <dgm:bulletEnabled val="1"/>
          </dgm:varLst>
          <dgm:choose name="Name57">
            <dgm:if name="Name58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  <dgm:param type="txAnchorVert" val="b"/>
                <dgm:param type="txAnchorVertCh" val="b"/>
              </dgm:alg>
            </dgm:if>
            <dgm:else name="Name59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  <dgm:param type="txAnchorVert" val="b"/>
                <dgm:param type="txAnchorVertCh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FF8842-2E05-487E-9DAA-3C0F35D1DAB7}" type="datetimeFigureOut">
              <a:rPr lang="en-US" smtClean="0"/>
              <a:pPr/>
              <a:t>10/29/2015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66950" y="1243013"/>
            <a:ext cx="23241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C5E579-588C-4810-9BAB-2670398F3B4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14142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C5E579-588C-4810-9BAB-2670398F3B4D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82374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CE8C-8A0D-814E-BCE9-C66607F9F107}" type="datetimeFigureOut">
              <a:rPr lang="en-US" smtClean="0"/>
              <a:pPr/>
              <a:t>10/29/2015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36C0F-9059-C348-937A-B4A9FB55AD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574701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CE8C-8A0D-814E-BCE9-C66607F9F107}" type="datetimeFigureOut">
              <a:rPr lang="en-US" smtClean="0"/>
              <a:pPr/>
              <a:t>10/29/2015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36C0F-9059-C348-937A-B4A9FB55AD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09357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96700"/>
            <a:ext cx="1543050" cy="845220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96700"/>
            <a:ext cx="4514850" cy="845220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CE8C-8A0D-814E-BCE9-C66607F9F107}" type="datetimeFigureOut">
              <a:rPr lang="en-US" smtClean="0"/>
              <a:pPr/>
              <a:t>10/29/2015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36C0F-9059-C348-937A-B4A9FB55AD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6642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CE8C-8A0D-814E-BCE9-C66607F9F107}" type="datetimeFigureOut">
              <a:rPr lang="en-US" smtClean="0"/>
              <a:pPr/>
              <a:t>10/29/2015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36C0F-9059-C348-937A-B4A9FB55AD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42024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CE8C-8A0D-814E-BCE9-C66607F9F107}" type="datetimeFigureOut">
              <a:rPr lang="en-US" smtClean="0"/>
              <a:pPr/>
              <a:t>10/29/2015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36C0F-9059-C348-937A-B4A9FB55AD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12477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CE8C-8A0D-814E-BCE9-C66607F9F107}" type="datetimeFigureOut">
              <a:rPr lang="en-US" smtClean="0"/>
              <a:pPr/>
              <a:t>10/29/2015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36C0F-9059-C348-937A-B4A9FB55AD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66444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CE8C-8A0D-814E-BCE9-C66607F9F107}" type="datetimeFigureOut">
              <a:rPr lang="en-US" smtClean="0"/>
              <a:pPr/>
              <a:t>10/29/2015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36C0F-9059-C348-937A-B4A9FB55AD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22868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CE8C-8A0D-814E-BCE9-C66607F9F107}" type="datetimeFigureOut">
              <a:rPr lang="en-US" smtClean="0"/>
              <a:pPr/>
              <a:t>10/29/2015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36C0F-9059-C348-937A-B4A9FB55AD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15528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CE8C-8A0D-814E-BCE9-C66607F9F107}" type="datetimeFigureOut">
              <a:rPr lang="en-US" smtClean="0"/>
              <a:pPr/>
              <a:t>10/29/2015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36C0F-9059-C348-937A-B4A9FB55AD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64086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CE8C-8A0D-814E-BCE9-C66607F9F107}" type="datetimeFigureOut">
              <a:rPr lang="en-US" smtClean="0"/>
              <a:pPr/>
              <a:t>10/29/2015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36C0F-9059-C348-937A-B4A9FB55AD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54745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CE8C-8A0D-814E-BCE9-C66607F9F107}" type="datetimeFigureOut">
              <a:rPr lang="en-US" smtClean="0"/>
              <a:pPr/>
              <a:t>10/29/2015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36C0F-9059-C348-937A-B4A9FB55AD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56405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B2CE8C-8A0D-814E-BCE9-C66607F9F107}" type="datetimeFigureOut">
              <a:rPr lang="en-US" smtClean="0"/>
              <a:pPr/>
              <a:t>10/29/2015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236C0F-9059-C348-937A-B4A9FB55AD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56936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5.png"/><Relationship Id="rId7" Type="http://schemas.openxmlformats.org/officeDocument/2006/relationships/diagramLayout" Target="../diagrams/layou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.xml"/><Relationship Id="rId5" Type="http://schemas.openxmlformats.org/officeDocument/2006/relationships/image" Target="../media/image7.png"/><Relationship Id="rId10" Type="http://schemas.microsoft.com/office/2007/relationships/diagramDrawing" Target="../diagrams/drawing1.xml"/><Relationship Id="rId4" Type="http://schemas.openxmlformats.org/officeDocument/2006/relationships/image" Target="../media/image6.png"/><Relationship Id="rId9" Type="http://schemas.openxmlformats.org/officeDocument/2006/relationships/diagramColors" Target="../diagrams/colors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11.jpeg"/><Relationship Id="rId12" Type="http://schemas.openxmlformats.org/officeDocument/2006/relationships/image" Target="../media/image16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openxmlformats.org/officeDocument/2006/relationships/image" Target="../media/image15.jpeg"/><Relationship Id="rId5" Type="http://schemas.openxmlformats.org/officeDocument/2006/relationships/diagramColors" Target="../diagrams/colors2.xml"/><Relationship Id="rId10" Type="http://schemas.openxmlformats.org/officeDocument/2006/relationships/image" Target="../media/image14.jpe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13" Type="http://schemas.microsoft.com/office/2007/relationships/diagramDrawing" Target="../diagrams/drawing4.xml"/><Relationship Id="rId3" Type="http://schemas.openxmlformats.org/officeDocument/2006/relationships/image" Target="../media/image20.jpeg"/><Relationship Id="rId7" Type="http://schemas.openxmlformats.org/officeDocument/2006/relationships/diagramColors" Target="../diagrams/colors3.xml"/><Relationship Id="rId12" Type="http://schemas.openxmlformats.org/officeDocument/2006/relationships/diagramColors" Target="../diagrams/colors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11" Type="http://schemas.openxmlformats.org/officeDocument/2006/relationships/diagramQuickStyle" Target="../diagrams/quickStyle4.xml"/><Relationship Id="rId5" Type="http://schemas.openxmlformats.org/officeDocument/2006/relationships/diagramLayout" Target="../diagrams/layout3.xml"/><Relationship Id="rId10" Type="http://schemas.openxmlformats.org/officeDocument/2006/relationships/diagramLayout" Target="../diagrams/layout4.xml"/><Relationship Id="rId4" Type="http://schemas.openxmlformats.org/officeDocument/2006/relationships/diagramData" Target="../diagrams/data3.xml"/><Relationship Id="rId9" Type="http://schemas.openxmlformats.org/officeDocument/2006/relationships/diagramData" Target="../diagrams/data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1827"/>
          <a:stretch/>
        </p:blipFill>
        <p:spPr>
          <a:xfrm>
            <a:off x="0" y="1"/>
            <a:ext cx="6877842" cy="994365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97630"/>
            <a:ext cx="6858000" cy="1468290"/>
          </a:xfrm>
          <a:prstGeom prst="rect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35744" y="675860"/>
            <a:ext cx="6046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 smtClean="0">
                <a:solidFill>
                  <a:srgbClr val="FFFF00"/>
                </a:solidFill>
                <a:latin typeface="Nudi 01 e" pitchFamily="2" charset="0"/>
              </a:rPr>
              <a:t>DyðPÀ</a:t>
            </a:r>
            <a:r>
              <a:rPr lang="en-US" sz="4800" b="1" dirty="0" smtClean="0">
                <a:solidFill>
                  <a:srgbClr val="FFFF00"/>
                </a:solidFill>
                <a:latin typeface="Nudi 01 e" pitchFamily="2" charset="0"/>
              </a:rPr>
              <a:t> ¸</a:t>
            </a:r>
            <a:r>
              <a:rPr lang="en-US" sz="4800" b="1" dirty="0" err="1" smtClean="0">
                <a:solidFill>
                  <a:srgbClr val="FFFF00"/>
                </a:solidFill>
                <a:latin typeface="Nudi 01 e" pitchFamily="2" charset="0"/>
              </a:rPr>
              <a:t>ÁPÀëgÀvÁ</a:t>
            </a:r>
            <a:r>
              <a:rPr lang="en-US" sz="4800" b="1" dirty="0" smtClean="0">
                <a:solidFill>
                  <a:srgbClr val="FFFF00"/>
                </a:solidFill>
                <a:latin typeface="Nudi 01 e" pitchFamily="2" charset="0"/>
              </a:rPr>
              <a:t> </a:t>
            </a:r>
            <a:r>
              <a:rPr lang="en-IN" sz="4800" b="1" dirty="0" err="1" smtClean="0">
                <a:solidFill>
                  <a:srgbClr val="FFFF00"/>
                </a:solidFill>
                <a:latin typeface="Nudi 01 e" pitchFamily="2" charset="0"/>
              </a:rPr>
              <a:t>AiÉÆÃd£Á</a:t>
            </a:r>
            <a:endParaRPr lang="en-IN" sz="4800" b="1" dirty="0" smtClean="0">
              <a:solidFill>
                <a:srgbClr val="FFFF00"/>
              </a:solidFill>
              <a:latin typeface="Nudi 01 e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8690692"/>
            <a:ext cx="6858000" cy="85319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latin typeface="Nudi 01 e" pitchFamily="2" charset="0"/>
              </a:rPr>
              <a:t>           ¥</a:t>
            </a:r>
            <a:r>
              <a:rPr lang="en-US" sz="3200" b="1" dirty="0" err="1" smtClean="0">
                <a:latin typeface="Nudi 01 e" pitchFamily="2" charset="0"/>
              </a:rPr>
              <a:t>ÀæzsÁ£À</a:t>
            </a:r>
            <a:r>
              <a:rPr lang="en-US" sz="3200" b="1" dirty="0" smtClean="0">
                <a:latin typeface="Nudi 01 e" pitchFamily="2" charset="0"/>
              </a:rPr>
              <a:t> ª</a:t>
            </a:r>
            <a:r>
              <a:rPr lang="en-US" sz="3200" b="1" dirty="0" err="1" smtClean="0">
                <a:latin typeface="Nudi 01 e" pitchFamily="2" charset="0"/>
              </a:rPr>
              <a:t>ÀÄAwæ</a:t>
            </a:r>
            <a:r>
              <a:rPr lang="en-US" sz="3200" b="1" dirty="0" smtClean="0">
                <a:latin typeface="Nudi 01 e" pitchFamily="2" charset="0"/>
              </a:rPr>
              <a:t> </a:t>
            </a:r>
            <a:r>
              <a:rPr lang="en-US" sz="3200" b="1" dirty="0" err="1" smtClean="0">
                <a:latin typeface="Nudi 01 e" pitchFamily="2" charset="0"/>
              </a:rPr>
              <a:t>d£ï</a:t>
            </a:r>
            <a:r>
              <a:rPr lang="en-US" sz="3200" b="1" dirty="0" smtClean="0">
                <a:latin typeface="Nudi 01 e" pitchFamily="2" charset="0"/>
              </a:rPr>
              <a:t> </a:t>
            </a:r>
            <a:r>
              <a:rPr lang="en-US" sz="3200" b="1" dirty="0" err="1" smtClean="0">
                <a:latin typeface="Nudi 01 e" pitchFamily="2" charset="0"/>
              </a:rPr>
              <a:t>zsÀ£ï</a:t>
            </a:r>
            <a:r>
              <a:rPr lang="en-US" sz="3200" b="1" dirty="0" smtClean="0">
                <a:latin typeface="Nudi 01 e" pitchFamily="2" charset="0"/>
              </a:rPr>
              <a:t> </a:t>
            </a:r>
            <a:r>
              <a:rPr lang="en-US" sz="3200" b="1" dirty="0" err="1" smtClean="0">
                <a:latin typeface="Nudi 01 e" pitchFamily="2" charset="0"/>
              </a:rPr>
              <a:t>AiÉÆÃd£É</a:t>
            </a:r>
            <a:r>
              <a:rPr lang="en-US" sz="3200" b="1" dirty="0" smtClean="0">
                <a:latin typeface="Nudi 01 e" pitchFamily="2" charset="0"/>
              </a:rPr>
              <a:t> </a:t>
            </a:r>
            <a:endParaRPr lang="en-US" sz="3200" b="1" dirty="0" smtClean="0">
              <a:solidFill>
                <a:schemeClr val="bg1"/>
              </a:solidFill>
              <a:latin typeface="Nudi 01 e" pitchFamily="2" charset="0"/>
            </a:endParaRPr>
          </a:p>
        </p:txBody>
      </p:sp>
      <p:pic>
        <p:nvPicPr>
          <p:cNvPr id="8" name="Picture 7" descr="pradhan-mantri-jan-dhan-yojna-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04" y="8390746"/>
            <a:ext cx="1376335" cy="137140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 descr="Picture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370629"/>
            <a:ext cx="6858000" cy="516474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49115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24233"/>
            <a:ext cx="4667988" cy="57150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50800" tIns="50800" rIns="50800" bIns="5080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5" name="Snip Same Side Corner Rectangle 4"/>
          <p:cNvSpPr/>
          <p:nvPr/>
        </p:nvSpPr>
        <p:spPr>
          <a:xfrm rot="10800000">
            <a:off x="5635216" y="-1"/>
            <a:ext cx="964627" cy="1095733"/>
          </a:xfrm>
          <a:prstGeom prst="snip2SameRect">
            <a:avLst/>
          </a:prstGeom>
          <a:solidFill>
            <a:srgbClr val="57FF18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50800" tIns="50800" rIns="50800" bIns="5080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866329" y="1372116"/>
            <a:ext cx="26854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b="1" dirty="0" smtClean="0">
                <a:latin typeface="Nudi 01 e" pitchFamily="2" charset="0"/>
              </a:rPr>
              <a:t>¤</a:t>
            </a:r>
            <a:r>
              <a:rPr lang="en-US" b="1" dirty="0" err="1" smtClean="0">
                <a:latin typeface="Nudi 01 e" pitchFamily="2" charset="0"/>
              </a:rPr>
              <a:t>AiÀÄvÀ</a:t>
            </a:r>
            <a:r>
              <a:rPr lang="en-US" b="1" dirty="0" smtClean="0">
                <a:latin typeface="Nudi 01 e" pitchFamily="2" charset="0"/>
              </a:rPr>
              <a:t> </a:t>
            </a:r>
            <a:r>
              <a:rPr lang="en-US" b="1" dirty="0" err="1" smtClean="0">
                <a:latin typeface="Nudi 01 e" pitchFamily="2" charset="0"/>
              </a:rPr>
              <a:t>DzÁAiÀÄ¢AzÀ</a:t>
            </a:r>
            <a:r>
              <a:rPr lang="en-US" b="1" dirty="0" smtClean="0">
                <a:latin typeface="Nudi 01 e" pitchFamily="2" charset="0"/>
              </a:rPr>
              <a:t> ¥ÀqÉzÀÄPÉÆ¼Àî¯ÁUÀzÀ ªÀ¸ÀÄÛUÀ¼À£ÀÄß </a:t>
            </a:r>
            <a:r>
              <a:rPr lang="en-US" b="1" dirty="0" err="1" smtClean="0">
                <a:latin typeface="Nudi 01 e" pitchFamily="2" charset="0"/>
              </a:rPr>
              <a:t>RjÃ</a:t>
            </a:r>
            <a:r>
              <a:rPr lang="en-US" b="1" dirty="0" smtClean="0">
                <a:latin typeface="Nudi 01 e" pitchFamily="2" charset="0"/>
              </a:rPr>
              <a:t>¢¸À®Ä</a:t>
            </a:r>
            <a:endParaRPr lang="en-IN" dirty="0">
              <a:latin typeface="Nudi 01 e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46517" y="522882"/>
            <a:ext cx="43093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Nudi 01 e" pitchFamily="2" charset="0"/>
              </a:rPr>
              <a:t>G½vÁAiÀÄzÀ </a:t>
            </a:r>
            <a:r>
              <a:rPr lang="en-US" sz="3200" b="1" dirty="0" err="1" smtClean="0">
                <a:solidFill>
                  <a:schemeClr val="bg1"/>
                </a:solidFill>
                <a:latin typeface="Nudi 01 e" pitchFamily="2" charset="0"/>
              </a:rPr>
              <a:t>CªÀ±ÀåPÀvÉAiÉÄÃ£ÀÄ</a:t>
            </a:r>
            <a:r>
              <a:rPr lang="en-US" sz="3200" b="1" dirty="0" smtClean="0">
                <a:solidFill>
                  <a:schemeClr val="bg1"/>
                </a:solidFill>
                <a:latin typeface="Nudi 01 e" pitchFamily="2" charset="0"/>
              </a:rPr>
              <a:t>?</a:t>
            </a:r>
            <a:endParaRPr lang="en-IN" sz="3200" dirty="0">
              <a:solidFill>
                <a:schemeClr val="bg1"/>
              </a:solidFill>
              <a:latin typeface="Nudi 01 e" pitchFamily="2" charset="0"/>
            </a:endParaRPr>
          </a:p>
        </p:txBody>
      </p:sp>
      <p:pic>
        <p:nvPicPr>
          <p:cNvPr id="9" name="Picture 8" descr="free-60-icons-1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17" y="1462986"/>
            <a:ext cx="719813" cy="71981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258652" y="1316904"/>
            <a:ext cx="25991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Nudi 01 e" pitchFamily="2" charset="0"/>
              </a:rPr>
              <a:t>¸</a:t>
            </a:r>
            <a:r>
              <a:rPr lang="en-US" b="1" dirty="0" err="1" smtClean="0">
                <a:latin typeface="Nudi 01 e" pitchFamily="2" charset="0"/>
              </a:rPr>
              <a:t>ÀéAvÀ</a:t>
            </a:r>
            <a:r>
              <a:rPr lang="en-US" b="1" dirty="0" smtClean="0">
                <a:latin typeface="Nudi 01 e" pitchFamily="2" charset="0"/>
              </a:rPr>
              <a:t> ªÀÄ£É, </a:t>
            </a:r>
            <a:r>
              <a:rPr lang="en-US" b="1" dirty="0" err="1" smtClean="0">
                <a:latin typeface="Nudi 01 e" pitchFamily="2" charset="0"/>
              </a:rPr>
              <a:t>G£ÀßvÀ</a:t>
            </a:r>
            <a:r>
              <a:rPr lang="en-US" b="1" dirty="0" smtClean="0">
                <a:latin typeface="Nudi 01 e" pitchFamily="2" charset="0"/>
              </a:rPr>
              <a:t> ²PÀëtªÉÃ ªÀÄÄAvÁzÀªÀÅUÀ¼À </a:t>
            </a:r>
            <a:r>
              <a:rPr lang="en-US" b="1" dirty="0" err="1" smtClean="0">
                <a:latin typeface="Nudi 01 e" pitchFamily="2" charset="0"/>
              </a:rPr>
              <a:t>zÉÆqÀØ</a:t>
            </a:r>
            <a:r>
              <a:rPr lang="en-US" b="1" dirty="0" smtClean="0">
                <a:latin typeface="Nudi 01 e" pitchFamily="2" charset="0"/>
              </a:rPr>
              <a:t> ª</a:t>
            </a:r>
            <a:r>
              <a:rPr lang="en-US" b="1" dirty="0" err="1" smtClean="0">
                <a:latin typeface="Nudi 01 e" pitchFamily="2" charset="0"/>
              </a:rPr>
              <a:t>ÉÆvÀÛzÀ</a:t>
            </a:r>
            <a:r>
              <a:rPr lang="en-US" b="1" dirty="0" smtClean="0">
                <a:latin typeface="Nudi 01 e" pitchFamily="2" charset="0"/>
              </a:rPr>
              <a:t> RZÀÄðUÀ¼À£ÀÄß ¨</a:t>
            </a:r>
            <a:r>
              <a:rPr lang="en-US" b="1" dirty="0" err="1" smtClean="0">
                <a:latin typeface="Nudi 01 e" pitchFamily="2" charset="0"/>
              </a:rPr>
              <a:t>sÀj¸À®Ä</a:t>
            </a:r>
            <a:endParaRPr lang="en-IN" dirty="0">
              <a:latin typeface="Nudi 01 e" pitchFamily="2" charset="0"/>
            </a:endParaRPr>
          </a:p>
        </p:txBody>
      </p:sp>
      <p:pic>
        <p:nvPicPr>
          <p:cNvPr id="11" name="Picture 10" descr="free-60-icons-1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030" y="1495482"/>
            <a:ext cx="719813" cy="719813"/>
          </a:xfrm>
          <a:prstGeom prst="rect">
            <a:avLst/>
          </a:prstGeom>
        </p:spPr>
      </p:pic>
      <p:pic>
        <p:nvPicPr>
          <p:cNvPr id="12" name="Picture 11" descr="free-60-icons-4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5767" y="1423302"/>
            <a:ext cx="832885" cy="832885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866329" y="2430451"/>
            <a:ext cx="26854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b="1" dirty="0" smtClean="0">
                <a:latin typeface="Nudi 01 e" pitchFamily="2" charset="0"/>
              </a:rPr>
              <a:t>PÁ¬Ä¯É, </a:t>
            </a:r>
            <a:r>
              <a:rPr lang="en-US" b="1" dirty="0" err="1" smtClean="0">
                <a:latin typeface="Nudi 01 e" pitchFamily="2" charset="0"/>
              </a:rPr>
              <a:t>C¥ÀWÁvÀ</a:t>
            </a:r>
            <a:r>
              <a:rPr lang="en-US" b="1" dirty="0" smtClean="0">
                <a:latin typeface="Nudi 01 e" pitchFamily="2" charset="0"/>
              </a:rPr>
              <a:t>, ¸ÁªÀÅ, zÀÄgÀAvÀUÀ¼ÉÃ ª</a:t>
            </a:r>
            <a:r>
              <a:rPr lang="en-US" b="1" dirty="0" err="1" smtClean="0">
                <a:latin typeface="Nudi 01 e" pitchFamily="2" charset="0"/>
              </a:rPr>
              <a:t>ÀÄÄAvÁzÀ</a:t>
            </a:r>
            <a:r>
              <a:rPr lang="en-US" b="1" dirty="0" smtClean="0">
                <a:latin typeface="Nudi 01 e" pitchFamily="2" charset="0"/>
              </a:rPr>
              <a:t> </a:t>
            </a:r>
            <a:r>
              <a:rPr lang="en-US" b="1" dirty="0" err="1" smtClean="0">
                <a:latin typeface="Nudi 01 e" pitchFamily="2" charset="0"/>
              </a:rPr>
              <a:t>C¤jÃQëvÀ</a:t>
            </a:r>
            <a:r>
              <a:rPr lang="en-US" b="1" dirty="0" smtClean="0">
                <a:latin typeface="Nudi 01 e" pitchFamily="2" charset="0"/>
              </a:rPr>
              <a:t> ªÉZÀÑUÀ¼À£ÀÄß ¨</a:t>
            </a:r>
            <a:r>
              <a:rPr lang="en-US" b="1" dirty="0" err="1" smtClean="0">
                <a:latin typeface="Nudi 01 e" pitchFamily="2" charset="0"/>
              </a:rPr>
              <a:t>sÀj¸À®Ä</a:t>
            </a:r>
            <a:endParaRPr lang="en-IN" dirty="0">
              <a:latin typeface="Nudi 01 e" pitchFamily="2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258652" y="2395081"/>
            <a:ext cx="25991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b="1" dirty="0" smtClean="0">
                <a:latin typeface="Nudi 01 e" pitchFamily="2" charset="0"/>
              </a:rPr>
              <a:t>E½ªÀAiÀÄ¹ì£À°è </a:t>
            </a:r>
            <a:r>
              <a:rPr lang="en-US" b="1" dirty="0" err="1" smtClean="0">
                <a:latin typeface="Nudi 01 e" pitchFamily="2" charset="0"/>
              </a:rPr>
              <a:t>CxÀªÁ</a:t>
            </a:r>
            <a:r>
              <a:rPr lang="en-US" b="1" dirty="0" smtClean="0">
                <a:latin typeface="Nudi 01 e" pitchFamily="2" charset="0"/>
              </a:rPr>
              <a:t> </a:t>
            </a:r>
            <a:r>
              <a:rPr lang="en-US" b="1" dirty="0" err="1" smtClean="0">
                <a:latin typeface="Nudi 01 e" pitchFamily="2" charset="0"/>
              </a:rPr>
              <a:t>zÀÄrzÀÄ</a:t>
            </a:r>
            <a:r>
              <a:rPr lang="en-US" b="1" dirty="0" smtClean="0">
                <a:latin typeface="Nudi 01 e" pitchFamily="2" charset="0"/>
              </a:rPr>
              <a:t> ¸ÀA¥Á¢¸</a:t>
            </a:r>
            <a:r>
              <a:rPr lang="en-US" b="1" dirty="0" err="1" smtClean="0">
                <a:latin typeface="Nudi 01 e" pitchFamily="2" charset="0"/>
              </a:rPr>
              <a:t>À¯ÁUÀzÀ</a:t>
            </a:r>
            <a:r>
              <a:rPr lang="en-US" b="1" dirty="0" smtClean="0">
                <a:latin typeface="Nudi 01 e" pitchFamily="2" charset="0"/>
              </a:rPr>
              <a:t> ¥Àj¹ÜwAiÀÄ°è £</a:t>
            </a:r>
            <a:r>
              <a:rPr lang="en-US" b="1" dirty="0" err="1" smtClean="0">
                <a:latin typeface="Nudi 01 e" pitchFamily="2" charset="0"/>
              </a:rPr>
              <a:t>ÀªÀÄä</a:t>
            </a:r>
            <a:r>
              <a:rPr lang="en-US" b="1" dirty="0" smtClean="0">
                <a:latin typeface="Nudi 01 e" pitchFamily="2" charset="0"/>
              </a:rPr>
              <a:t> CªÀ±ÀåPÀvÉUÀ¼À£ÀÄß ¥</a:t>
            </a:r>
            <a:r>
              <a:rPr lang="en-US" b="1" dirty="0" err="1" smtClean="0">
                <a:latin typeface="Nudi 01 e" pitchFamily="2" charset="0"/>
              </a:rPr>
              <a:t>ÀÇgÉÊ¸À®Ä</a:t>
            </a:r>
            <a:endParaRPr lang="en-IN" dirty="0">
              <a:latin typeface="Nudi 01 e" pitchFamily="2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874" y="2430452"/>
            <a:ext cx="1197220" cy="910928"/>
          </a:xfrm>
          <a:prstGeom prst="rect">
            <a:avLst/>
          </a:prstGeom>
        </p:spPr>
      </p:pic>
      <p:pic>
        <p:nvPicPr>
          <p:cNvPr id="18" name="Picture 17" descr="free-60-icons-57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17" y="2572094"/>
            <a:ext cx="719813" cy="719813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-1" y="3667282"/>
            <a:ext cx="5208105" cy="57150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50800" tIns="50800" rIns="50800" bIns="5080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146517" y="3726916"/>
            <a:ext cx="5061587" cy="460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Nudi 01 e" pitchFamily="2" charset="0"/>
              </a:rPr>
              <a:t>¨</a:t>
            </a:r>
            <a:r>
              <a:rPr lang="en-US" sz="2400" b="1" dirty="0" err="1" smtClean="0">
                <a:solidFill>
                  <a:schemeClr val="bg1"/>
                </a:solidFill>
                <a:latin typeface="Nudi 01 e" pitchFamily="2" charset="0"/>
              </a:rPr>
              <a:t>ÁåAPÉÆAzÀgÀ°è</a:t>
            </a:r>
            <a:r>
              <a:rPr lang="en-US" sz="2400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Nudi 01 e" pitchFamily="2" charset="0"/>
              </a:rPr>
              <a:t>AiÀiÁPÉ</a:t>
            </a:r>
            <a:r>
              <a:rPr lang="en-US" sz="2400" b="1" dirty="0" smtClean="0">
                <a:solidFill>
                  <a:schemeClr val="bg1"/>
                </a:solidFill>
                <a:latin typeface="Nudi 01 e" pitchFamily="2" charset="0"/>
              </a:rPr>
              <a:t> G½vÁAiÀÄ ª</a:t>
            </a:r>
            <a:r>
              <a:rPr lang="en-US" sz="2400" b="1" dirty="0" err="1" smtClean="0">
                <a:solidFill>
                  <a:schemeClr val="bg1"/>
                </a:solidFill>
                <a:latin typeface="Nudi 01 e" pitchFamily="2" charset="0"/>
              </a:rPr>
              <a:t>ÀiÁqÀ¨ÉÃPÀÄ</a:t>
            </a:r>
            <a:r>
              <a:rPr lang="en-US" sz="2400" b="1" dirty="0" smtClean="0">
                <a:solidFill>
                  <a:schemeClr val="bg1"/>
                </a:solidFill>
                <a:latin typeface="Nudi 01 e" pitchFamily="2" charset="0"/>
              </a:rPr>
              <a:t>? </a:t>
            </a:r>
            <a:endParaRPr lang="en-IN" sz="2400" dirty="0">
              <a:solidFill>
                <a:schemeClr val="bg1"/>
              </a:solidFill>
              <a:latin typeface="Nudi 01 e" pitchFamily="2" charset="0"/>
            </a:endParaRPr>
          </a:p>
        </p:txBody>
      </p:sp>
      <p:graphicFrame>
        <p:nvGraphicFramePr>
          <p:cNvPr id="32" name="Diagram 31"/>
          <p:cNvGraphicFramePr/>
          <p:nvPr>
            <p:extLst>
              <p:ext uri="{D42A27DB-BD31-4B8C-83A1-F6EECF244321}">
                <p14:modId xmlns="" xmlns:p14="http://schemas.microsoft.com/office/powerpoint/2010/main" val="2400122642"/>
              </p:ext>
            </p:extLst>
          </p:nvPr>
        </p:nvGraphicFramePr>
        <p:xfrm>
          <a:off x="-27697" y="4238782"/>
          <a:ext cx="6885486" cy="56672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="" xmlns:p14="http://schemas.microsoft.com/office/powerpoint/2010/main" val="4282478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 7"/>
          <p:cNvGraphicFramePr/>
          <p:nvPr>
            <p:extLst>
              <p:ext uri="{D42A27DB-BD31-4B8C-83A1-F6EECF244321}">
                <p14:modId xmlns="" xmlns:p14="http://schemas.microsoft.com/office/powerpoint/2010/main" val="2871055478"/>
              </p:ext>
            </p:extLst>
          </p:nvPr>
        </p:nvGraphicFramePr>
        <p:xfrm>
          <a:off x="230670" y="1115879"/>
          <a:ext cx="6428910" cy="23083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5"/>
          <p:cNvSpPr/>
          <p:nvPr/>
        </p:nvSpPr>
        <p:spPr>
          <a:xfrm>
            <a:off x="-61461" y="233589"/>
            <a:ext cx="4912921" cy="57150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50800" tIns="50800" rIns="50800" bIns="5080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421" y="331628"/>
            <a:ext cx="44182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Nudi 01 e" pitchFamily="2" charset="0"/>
              </a:rPr>
              <a:t>¤ª</a:t>
            </a:r>
            <a:r>
              <a:rPr lang="en-US" sz="2800" b="1" dirty="0" err="1" smtClean="0">
                <a:solidFill>
                  <a:schemeClr val="bg1"/>
                </a:solidFill>
                <a:latin typeface="Nudi 01 e" pitchFamily="2" charset="0"/>
              </a:rPr>
              <a:t>ÀÄä</a:t>
            </a:r>
            <a:r>
              <a:rPr lang="en-US" sz="2800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Nudi 01 e" pitchFamily="2" charset="0"/>
              </a:rPr>
              <a:t>UÁæºÀPÀgÀ£ÀÄß</a:t>
            </a:r>
            <a:r>
              <a:rPr lang="en-US" sz="2800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Nudi 01 e" pitchFamily="2" charset="0"/>
              </a:rPr>
              <a:t>Cj¬Äj</a:t>
            </a:r>
            <a:r>
              <a:rPr lang="en-US" sz="2800" b="1" dirty="0" smtClean="0">
                <a:solidFill>
                  <a:schemeClr val="bg1"/>
                </a:solidFill>
                <a:latin typeface="Nudi 01 e" pitchFamily="2" charset="0"/>
              </a:rPr>
              <a:t>(PÉªÉÊ¹)</a:t>
            </a:r>
            <a:endParaRPr lang="en-IN" sz="2800" dirty="0">
              <a:solidFill>
                <a:schemeClr val="bg1"/>
              </a:solidFill>
              <a:latin typeface="Nudi 01 e" pitchFamily="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16184" y="7848109"/>
            <a:ext cx="6872483" cy="107710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37190" y="7820458"/>
            <a:ext cx="621240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0070C0"/>
                </a:solidFill>
                <a:latin typeface="Nudi 01 e" pitchFamily="2" charset="0"/>
              </a:rPr>
              <a:t>AiÀiÁªÀÅzÉÃ</a:t>
            </a:r>
            <a:r>
              <a:rPr lang="en-US" sz="2000" b="1" dirty="0" smtClean="0">
                <a:solidFill>
                  <a:srgbClr val="0070C0"/>
                </a:solidFill>
                <a:latin typeface="Nudi 01 e" pitchFamily="2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Nudi 01 e" pitchFamily="2" charset="0"/>
              </a:rPr>
              <a:t>C¢üPÀÈvÀ</a:t>
            </a:r>
            <a:r>
              <a:rPr lang="en-US" sz="2000" b="1" dirty="0" smtClean="0">
                <a:solidFill>
                  <a:srgbClr val="0070C0"/>
                </a:solidFill>
                <a:latin typeface="Nudi 01 e" pitchFamily="2" charset="0"/>
              </a:rPr>
              <a:t> zÁR¯ÉUÀ¼ÀÄ </a:t>
            </a:r>
            <a:r>
              <a:rPr lang="en-US" sz="2000" b="1" dirty="0" err="1" smtClean="0">
                <a:solidFill>
                  <a:srgbClr val="0070C0"/>
                </a:solidFill>
                <a:latin typeface="Nudi 01 e" pitchFamily="2" charset="0"/>
              </a:rPr>
              <a:t>E®è¢zÀÝ</a:t>
            </a:r>
            <a:r>
              <a:rPr lang="en-US" sz="2000" b="1" dirty="0" smtClean="0">
                <a:solidFill>
                  <a:srgbClr val="0070C0"/>
                </a:solidFill>
                <a:latin typeface="Nudi 01 e" pitchFamily="2" charset="0"/>
              </a:rPr>
              <a:t> ¥</a:t>
            </a:r>
            <a:r>
              <a:rPr lang="en-US" sz="2000" b="1" dirty="0" err="1" smtClean="0">
                <a:solidFill>
                  <a:srgbClr val="0070C0"/>
                </a:solidFill>
                <a:latin typeface="Nudi 01 e" pitchFamily="2" charset="0"/>
              </a:rPr>
              <a:t>ÀPÀëzÀ°è</a:t>
            </a:r>
            <a:r>
              <a:rPr lang="en-US" sz="2000" b="1" dirty="0" smtClean="0">
                <a:solidFill>
                  <a:srgbClr val="0070C0"/>
                </a:solidFill>
                <a:latin typeface="Nudi 01 e" pitchFamily="2" charset="0"/>
              </a:rPr>
              <a:t> – </a:t>
            </a:r>
          </a:p>
          <a:p>
            <a:r>
              <a:rPr lang="en-US" sz="1600" b="1" dirty="0" err="1" smtClean="0">
                <a:latin typeface="Nudi 01 e" pitchFamily="2" charset="0"/>
              </a:rPr>
              <a:t>EwÛÃZÉV£À</a:t>
            </a:r>
            <a:r>
              <a:rPr lang="en-US" sz="1600" b="1" dirty="0" smtClean="0">
                <a:latin typeface="Nudi 01 e" pitchFamily="2" charset="0"/>
              </a:rPr>
              <a:t> ¨</a:t>
            </a:r>
            <a:r>
              <a:rPr lang="en-US" sz="1600" b="1" dirty="0" err="1" smtClean="0">
                <a:latin typeface="Nudi 01 e" pitchFamily="2" charset="0"/>
              </a:rPr>
              <a:t>sÁªÀavÀæªÀ£ÀÄß</a:t>
            </a:r>
            <a:r>
              <a:rPr lang="en-US" sz="1600" b="1" dirty="0" smtClean="0">
                <a:latin typeface="Nudi 01 e" pitchFamily="2" charset="0"/>
              </a:rPr>
              <a:t> ¤</a:t>
            </a:r>
            <a:r>
              <a:rPr lang="en-US" sz="1600" b="1" dirty="0" err="1" smtClean="0">
                <a:latin typeface="Nudi 01 e" pitchFamily="2" charset="0"/>
              </a:rPr>
              <a:t>Ãr</a:t>
            </a:r>
            <a:r>
              <a:rPr lang="en-US" sz="1600" b="1" dirty="0" smtClean="0">
                <a:latin typeface="Nudi 01 e" pitchFamily="2" charset="0"/>
              </a:rPr>
              <a:t> ¨</a:t>
            </a:r>
            <a:r>
              <a:rPr lang="en-US" sz="1600" b="1" dirty="0" err="1" smtClean="0">
                <a:latin typeface="Nudi 01 e" pitchFamily="2" charset="0"/>
              </a:rPr>
              <a:t>ÁåAPï</a:t>
            </a:r>
            <a:r>
              <a:rPr lang="en-US" sz="1600" b="1" dirty="0" smtClean="0">
                <a:latin typeface="Nudi 01 e" pitchFamily="2" charset="0"/>
              </a:rPr>
              <a:t> </a:t>
            </a:r>
            <a:r>
              <a:rPr lang="en-US" sz="1600" b="1" dirty="0" err="1" smtClean="0">
                <a:latin typeface="Nudi 01 e" pitchFamily="2" charset="0"/>
              </a:rPr>
              <a:t>C¢üPÁjAiÀÄ</a:t>
            </a:r>
            <a:r>
              <a:rPr lang="en-US" sz="1600" b="1" dirty="0" smtClean="0">
                <a:latin typeface="Nudi 01 e" pitchFamily="2" charset="0"/>
              </a:rPr>
              <a:t> G¥À¹ÜwAiÀÄ°è </a:t>
            </a:r>
            <a:r>
              <a:rPr lang="en-US" sz="1600" b="1" dirty="0" err="1" smtClean="0">
                <a:latin typeface="Nudi 01 e" pitchFamily="2" charset="0"/>
              </a:rPr>
              <a:t>gÀÄdÄ</a:t>
            </a:r>
            <a:r>
              <a:rPr lang="en-US" sz="1600" b="1" dirty="0" smtClean="0">
                <a:latin typeface="Nudi 01 e" pitchFamily="2" charset="0"/>
              </a:rPr>
              <a:t> ºÁQ </a:t>
            </a:r>
            <a:r>
              <a:rPr lang="en-US" sz="1600" b="1" dirty="0" err="1" smtClean="0">
                <a:latin typeface="Nudi 01 e" pitchFamily="2" charset="0"/>
              </a:rPr>
              <a:t>CxÀªÁ</a:t>
            </a:r>
            <a:r>
              <a:rPr lang="en-US" sz="1600" b="1" dirty="0" smtClean="0">
                <a:latin typeface="Nudi 01 e" pitchFamily="2" charset="0"/>
              </a:rPr>
              <a:t> º</a:t>
            </a:r>
            <a:r>
              <a:rPr lang="en-US" sz="1600" b="1" dirty="0" err="1" smtClean="0">
                <a:latin typeface="Nudi 01 e" pitchFamily="2" charset="0"/>
              </a:rPr>
              <a:t>É¨ÉânÖ£À</a:t>
            </a:r>
            <a:r>
              <a:rPr lang="en-US" sz="1600" b="1" dirty="0" smtClean="0">
                <a:latin typeface="Nudi 01 e" pitchFamily="2" charset="0"/>
              </a:rPr>
              <a:t> </a:t>
            </a:r>
            <a:r>
              <a:rPr lang="en-US" sz="1600" b="1" dirty="0" err="1" smtClean="0">
                <a:latin typeface="Nudi 01 e" pitchFamily="2" charset="0"/>
              </a:rPr>
              <a:t>UÀÄgÀÄvÀ£ÀÄß</a:t>
            </a:r>
            <a:r>
              <a:rPr lang="en-US" sz="1600" b="1" dirty="0" smtClean="0">
                <a:latin typeface="Nudi 01 e" pitchFamily="2" charset="0"/>
              </a:rPr>
              <a:t> </a:t>
            </a:r>
            <a:r>
              <a:rPr lang="en-US" sz="1600" b="1" dirty="0" err="1" smtClean="0">
                <a:latin typeface="Nudi 01 e" pitchFamily="2" charset="0"/>
              </a:rPr>
              <a:t>PÉÆlÄÖ</a:t>
            </a:r>
            <a:r>
              <a:rPr lang="en-US" sz="1600" b="1" dirty="0" smtClean="0">
                <a:latin typeface="Nudi 01 e" pitchFamily="2" charset="0"/>
              </a:rPr>
              <a:t> PÉ®ªÀÅ ¤¢</a:t>
            </a:r>
            <a:r>
              <a:rPr lang="en-US" sz="1600" b="1" dirty="0" err="1" smtClean="0">
                <a:latin typeface="Nudi 01 e" pitchFamily="2" charset="0"/>
              </a:rPr>
              <a:t>ðµÀÖ</a:t>
            </a:r>
            <a:r>
              <a:rPr lang="en-US" sz="1600" b="1" dirty="0" smtClean="0">
                <a:latin typeface="Nudi 01 e" pitchFamily="2" charset="0"/>
              </a:rPr>
              <a:t> µÀgÀvÀÄÛUÀ¼ÉÆA¢UÉ `¸</a:t>
            </a:r>
            <a:r>
              <a:rPr lang="en-US" sz="1600" b="1" dirty="0" err="1" smtClean="0">
                <a:latin typeface="Nudi 01 e" pitchFamily="2" charset="0"/>
              </a:rPr>
              <a:t>ÀtÚ</a:t>
            </a:r>
            <a:r>
              <a:rPr lang="en-US" sz="1600" b="1" dirty="0" smtClean="0">
                <a:latin typeface="Nudi 01 e" pitchFamily="2" charset="0"/>
              </a:rPr>
              <a:t> </a:t>
            </a:r>
            <a:r>
              <a:rPr lang="en-US" sz="1600" b="1" dirty="0" err="1" smtClean="0">
                <a:latin typeface="Nudi 01 e" pitchFamily="2" charset="0"/>
              </a:rPr>
              <a:t>SÁvÉ’AiÉÆAzÀ£ÀÄß</a:t>
            </a:r>
            <a:r>
              <a:rPr lang="en-US" sz="1600" b="1" dirty="0" smtClean="0">
                <a:latin typeface="Nudi 01 e" pitchFamily="2" charset="0"/>
              </a:rPr>
              <a:t> </a:t>
            </a:r>
            <a:r>
              <a:rPr lang="en-US" sz="1600" b="1" dirty="0" err="1" smtClean="0">
                <a:latin typeface="Nudi 01 e" pitchFamily="2" charset="0"/>
              </a:rPr>
              <a:t>vÉgÉAiÀÄ</a:t>
            </a:r>
            <a:r>
              <a:rPr lang="en-US" sz="1600" b="1" dirty="0" smtClean="0">
                <a:latin typeface="Nudi 01 e" pitchFamily="2" charset="0"/>
              </a:rPr>
              <a:t>§º</a:t>
            </a:r>
            <a:r>
              <a:rPr lang="en-US" sz="1600" b="1" dirty="0" err="1" smtClean="0">
                <a:latin typeface="Nudi 01 e" pitchFamily="2" charset="0"/>
              </a:rPr>
              <a:t>ÀÄzÀÄ</a:t>
            </a:r>
            <a:r>
              <a:rPr lang="en-US" sz="1600" b="1" dirty="0" smtClean="0">
                <a:latin typeface="Nudi 01 e" pitchFamily="2" charset="0"/>
              </a:rPr>
              <a:t>.</a:t>
            </a:r>
            <a:endParaRPr lang="en-IN" sz="1600" dirty="0">
              <a:latin typeface="Nudi 01 e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-9348" y="9201151"/>
            <a:ext cx="6867348" cy="70485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latin typeface="Nudi 01 e" pitchFamily="2" charset="0"/>
              </a:rPr>
              <a:t>¥</a:t>
            </a:r>
            <a:r>
              <a:rPr lang="en-US" sz="1600" b="1" dirty="0" err="1" smtClean="0">
                <a:latin typeface="Nudi 01 e" pitchFamily="2" charset="0"/>
              </a:rPr>
              <a:t>Áæ¥ÀÛ</a:t>
            </a:r>
            <a:r>
              <a:rPr lang="en-US" sz="1600" b="1" dirty="0" smtClean="0">
                <a:latin typeface="Nudi 01 e" pitchFamily="2" charset="0"/>
              </a:rPr>
              <a:t> ªÀAiÀÄ¹ìUÉ §</a:t>
            </a:r>
            <a:r>
              <a:rPr lang="en-US" sz="1600" b="1" dirty="0" err="1" smtClean="0">
                <a:latin typeface="Nudi 01 e" pitchFamily="2" charset="0"/>
              </a:rPr>
              <a:t>AzÁUÀ</a:t>
            </a:r>
            <a:r>
              <a:rPr lang="en-US" sz="1600" b="1" dirty="0" smtClean="0">
                <a:latin typeface="Nudi 01 e" pitchFamily="2" charset="0"/>
              </a:rPr>
              <a:t>- </a:t>
            </a:r>
            <a:r>
              <a:rPr lang="en-US" sz="1600" b="1" dirty="0" err="1" smtClean="0">
                <a:latin typeface="Nudi 01 e" pitchFamily="2" charset="0"/>
              </a:rPr>
              <a:t>CAzÀgÉ</a:t>
            </a:r>
            <a:r>
              <a:rPr lang="en-US" sz="1600" b="1" dirty="0" smtClean="0">
                <a:latin typeface="Nudi 01 e" pitchFamily="2" charset="0"/>
              </a:rPr>
              <a:t>, </a:t>
            </a:r>
            <a:r>
              <a:rPr lang="en-US" sz="1600" b="1" dirty="0" err="1" smtClean="0">
                <a:latin typeface="Nudi 01 e" pitchFamily="2" charset="0"/>
              </a:rPr>
              <a:t>C¥Áæ¥ÀÛgÀ</a:t>
            </a:r>
            <a:r>
              <a:rPr lang="en-US" sz="1600" b="1" dirty="0" smtClean="0">
                <a:latin typeface="Nudi 01 e" pitchFamily="2" charset="0"/>
              </a:rPr>
              <a:t> SÁvÉUÀ½UÉ ¸ÀA§A¢ü¹zÀAvÉ 18 ª</a:t>
            </a:r>
            <a:r>
              <a:rPr lang="en-US" sz="1600" b="1" dirty="0" err="1" smtClean="0">
                <a:latin typeface="Nudi 01 e" pitchFamily="2" charset="0"/>
              </a:rPr>
              <a:t>ÀµÀð</a:t>
            </a:r>
            <a:r>
              <a:rPr lang="en-US" sz="1600" b="1" dirty="0" smtClean="0">
                <a:latin typeface="Nudi 01 e" pitchFamily="2" charset="0"/>
              </a:rPr>
              <a:t> </a:t>
            </a:r>
            <a:r>
              <a:rPr lang="en-US" sz="1600" b="1" dirty="0" err="1" smtClean="0">
                <a:latin typeface="Nudi 01 e" pitchFamily="2" charset="0"/>
              </a:rPr>
              <a:t>vÀÄA©zÁUÀ</a:t>
            </a:r>
            <a:r>
              <a:rPr lang="en-US" sz="1600" b="1" dirty="0" smtClean="0">
                <a:latin typeface="Nudi 01 e" pitchFamily="2" charset="0"/>
              </a:rPr>
              <a:t>, º</a:t>
            </a:r>
            <a:r>
              <a:rPr lang="en-US" sz="1600" b="1" dirty="0" err="1" smtClean="0">
                <a:latin typeface="Nudi 01 e" pitchFamily="2" charset="0"/>
              </a:rPr>
              <a:t>ÉÆ¸ÀzÁV</a:t>
            </a:r>
            <a:r>
              <a:rPr lang="en-US" sz="1600" b="1" dirty="0" smtClean="0">
                <a:latin typeface="Nudi 01 e" pitchFamily="2" charset="0"/>
              </a:rPr>
              <a:t> PÉªÉÊ¹ zÁR¯É¥ÀvÀæUÀ¼À£ÀÄß ¸</a:t>
            </a:r>
            <a:r>
              <a:rPr lang="en-US" sz="1600" b="1" dirty="0" err="1" smtClean="0">
                <a:latin typeface="Nudi 01 e" pitchFamily="2" charset="0"/>
              </a:rPr>
              <a:t>À°è¸À¨ÉÃPÁUÀÄvÀÛzÉ</a:t>
            </a:r>
            <a:r>
              <a:rPr lang="en-US" sz="1600" b="1" dirty="0" smtClean="0">
                <a:latin typeface="Nudi 01 e" pitchFamily="2" charset="0"/>
              </a:rPr>
              <a:t>.</a:t>
            </a:r>
            <a:endParaRPr lang="en-IN" sz="1600" dirty="0">
              <a:latin typeface="Nudi 01 e" pitchFamily="2" charset="0"/>
            </a:endParaRPr>
          </a:p>
        </p:txBody>
      </p:sp>
      <p:pic>
        <p:nvPicPr>
          <p:cNvPr id="13" name="Picture 12" descr="Indian_Passport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87" y="3697115"/>
            <a:ext cx="763914" cy="1315531"/>
          </a:xfrm>
          <a:prstGeom prst="rect">
            <a:avLst/>
          </a:prstGeom>
        </p:spPr>
      </p:pic>
      <p:pic>
        <p:nvPicPr>
          <p:cNvPr id="14" name="Picture 13" descr="PAN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4999" y="5580505"/>
            <a:ext cx="1696788" cy="1274950"/>
          </a:xfrm>
          <a:prstGeom prst="rect">
            <a:avLst/>
          </a:prstGeom>
        </p:spPr>
      </p:pic>
      <p:pic>
        <p:nvPicPr>
          <p:cNvPr id="16" name="Picture 15" descr="TIE-profile-placeholder_0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881" y="3466614"/>
            <a:ext cx="883288" cy="1536031"/>
          </a:xfrm>
          <a:prstGeom prst="rect">
            <a:avLst/>
          </a:prstGeom>
        </p:spPr>
      </p:pic>
      <p:pic>
        <p:nvPicPr>
          <p:cNvPr id="17" name="Picture 16" descr="Voter_ID_Card_Rachana1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625" y="5271695"/>
            <a:ext cx="1075900" cy="1775734"/>
          </a:xfrm>
          <a:prstGeom prst="rect">
            <a:avLst/>
          </a:prstGeom>
        </p:spPr>
      </p:pic>
      <p:pic>
        <p:nvPicPr>
          <p:cNvPr id="18" name="Picture 17" descr="generated-aadhar-card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421" y="5365707"/>
            <a:ext cx="1631523" cy="1775734"/>
          </a:xfrm>
          <a:prstGeom prst="rect">
            <a:avLst/>
          </a:prstGeom>
        </p:spPr>
      </p:pic>
      <p:pic>
        <p:nvPicPr>
          <p:cNvPr id="19" name="Picture 18" descr="MNREGA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1944" y="3689449"/>
            <a:ext cx="1048649" cy="1369479"/>
          </a:xfrm>
          <a:prstGeom prst="rect">
            <a:avLst/>
          </a:prstGeom>
        </p:spPr>
      </p:pic>
      <p:pic>
        <p:nvPicPr>
          <p:cNvPr id="20" name="Picture 19" descr="License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7944" y="3672324"/>
            <a:ext cx="1618533" cy="117475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12117" y="5009735"/>
            <a:ext cx="10567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Nudi 01 e" pitchFamily="2" charset="0"/>
              </a:rPr>
              <a:t>¥</a:t>
            </a:r>
            <a:r>
              <a:rPr lang="en-US" sz="1400" b="1" dirty="0" err="1" smtClean="0">
                <a:latin typeface="Nudi 01 e" pitchFamily="2" charset="0"/>
              </a:rPr>
              <a:t>Á¸ï¥ÉÇÃmïð</a:t>
            </a:r>
            <a:endParaRPr lang="en-US" sz="1400" b="1" dirty="0">
              <a:latin typeface="Nudi 01 e" pitchFamily="2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38769" y="5092158"/>
            <a:ext cx="12650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 smtClean="0">
                <a:latin typeface="Nudi 01 e" pitchFamily="2" charset="0"/>
              </a:rPr>
              <a:t>JAJ£ïDgïEfJ</a:t>
            </a:r>
            <a:endParaRPr lang="en-US" sz="1400" b="1" dirty="0">
              <a:latin typeface="Nudi 01 e" pitchFamily="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921847" y="4969979"/>
            <a:ext cx="118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 smtClean="0">
                <a:latin typeface="Nudi 01 e" pitchFamily="2" charset="0"/>
              </a:rPr>
              <a:t>qÉæöÊ«AUï</a:t>
            </a:r>
            <a:r>
              <a:rPr lang="en-US" sz="1400" b="1" dirty="0" smtClean="0">
                <a:latin typeface="Nudi 01 e" pitchFamily="2" charset="0"/>
              </a:rPr>
              <a:t> ¯</a:t>
            </a:r>
            <a:r>
              <a:rPr lang="en-US" sz="1400" b="1" dirty="0" err="1" smtClean="0">
                <a:latin typeface="Nudi 01 e" pitchFamily="2" charset="0"/>
              </a:rPr>
              <a:t>ÉÊ¸À£ïì</a:t>
            </a:r>
            <a:endParaRPr lang="en-US" sz="1400" b="1" dirty="0">
              <a:latin typeface="Nudi 01 e" pitchFamily="2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891606" y="4904041"/>
            <a:ext cx="6880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Nudi 01 e" pitchFamily="2" charset="0"/>
              </a:rPr>
              <a:t>¨</a:t>
            </a:r>
            <a:r>
              <a:rPr lang="en-US" sz="1400" b="1" dirty="0" err="1" smtClean="0">
                <a:latin typeface="Nudi 01 e" pitchFamily="2" charset="0"/>
              </a:rPr>
              <a:t>sÁªÀavÀæ</a:t>
            </a:r>
            <a:endParaRPr lang="en-IN" sz="1400" dirty="0">
              <a:latin typeface="Nudi 01 e" pitchFamily="2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66639" y="7070726"/>
            <a:ext cx="1150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 smtClean="0">
                <a:latin typeface="Nudi 01 e" pitchFamily="2" charset="0"/>
              </a:rPr>
              <a:t>DzsÁgï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PÁqïð</a:t>
            </a:r>
            <a:endParaRPr lang="en-US" sz="1400" b="1" dirty="0">
              <a:latin typeface="Nudi 01 e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729119" y="6874857"/>
            <a:ext cx="10021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Nudi 01 e" pitchFamily="2" charset="0"/>
              </a:rPr>
              <a:t>¥</a:t>
            </a:r>
            <a:r>
              <a:rPr lang="en-US" sz="1400" b="1" dirty="0" err="1" smtClean="0">
                <a:latin typeface="Nudi 01 e" pitchFamily="2" charset="0"/>
              </a:rPr>
              <a:t>Á£ï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PÁqïð</a:t>
            </a:r>
            <a:endParaRPr lang="en-US" sz="1400" b="1" dirty="0">
              <a:latin typeface="Nudi 01 e" pitchFamily="2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74608" y="7113393"/>
            <a:ext cx="17956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Nudi 01 e" pitchFamily="2" charset="0"/>
              </a:rPr>
              <a:t>ª</a:t>
            </a:r>
            <a:r>
              <a:rPr lang="en-US" sz="1400" b="1" dirty="0" err="1" smtClean="0">
                <a:latin typeface="Nudi 01 e" pitchFamily="2" charset="0"/>
              </a:rPr>
              <a:t>ÀÄvÀzÁgÀgÀ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UÀÄgÀÄvÀÄ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PÁqïð</a:t>
            </a:r>
            <a:endParaRPr lang="en-US" sz="1400" b="1" dirty="0">
              <a:latin typeface="Nudi 01 e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2394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61461" y="274341"/>
            <a:ext cx="4667988" cy="57150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50800" tIns="50800" rIns="50800" bIns="5080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80613" y="358715"/>
            <a:ext cx="25378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Nudi 01 e" pitchFamily="2" charset="0"/>
              </a:rPr>
              <a:t>SÁvÉUÀ¼À «zsÀUÀ¼ÀÄ</a:t>
            </a:r>
            <a:endParaRPr lang="en-IN" sz="3200" dirty="0">
              <a:solidFill>
                <a:schemeClr val="bg1"/>
              </a:solidFill>
              <a:latin typeface="Nudi 01 e" pitchFamily="2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85556" y="1065998"/>
            <a:ext cx="3140357" cy="2917555"/>
          </a:xfrm>
          <a:prstGeom prst="roundRect">
            <a:avLst/>
          </a:prstGeom>
          <a:solidFill>
            <a:srgbClr val="FF2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79709" y="1213564"/>
            <a:ext cx="2984743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tabLst>
                <a:tab pos="72000" algn="l"/>
              </a:tabLst>
            </a:pPr>
            <a:r>
              <a:rPr lang="en-US" sz="2400" b="1" dirty="0" smtClean="0">
                <a:solidFill>
                  <a:srgbClr val="FFFF00"/>
                </a:solidFill>
                <a:latin typeface="Nudi 01 e" pitchFamily="2" charset="0"/>
              </a:rPr>
              <a:t>¨</a:t>
            </a:r>
            <a:r>
              <a:rPr lang="en-US" sz="2400" b="1" dirty="0" err="1" smtClean="0">
                <a:solidFill>
                  <a:srgbClr val="FFFF00"/>
                </a:solidFill>
                <a:latin typeface="Nudi 01 e" pitchFamily="2" charset="0"/>
              </a:rPr>
              <a:t>ÁåAPï</a:t>
            </a:r>
            <a:r>
              <a:rPr lang="en-US" sz="2400" b="1" dirty="0" smtClean="0">
                <a:solidFill>
                  <a:srgbClr val="FFFF00"/>
                </a:solidFill>
                <a:latin typeface="Nudi 01 e" pitchFamily="2" charset="0"/>
              </a:rPr>
              <a:t> G½vÁAiÀÄ </a:t>
            </a:r>
            <a:r>
              <a:rPr lang="en-US" sz="2400" b="1" dirty="0" err="1" smtClean="0">
                <a:solidFill>
                  <a:srgbClr val="FFFF00"/>
                </a:solidFill>
                <a:latin typeface="Nudi 01 e" pitchFamily="2" charset="0"/>
              </a:rPr>
              <a:t>SÁvÉ</a:t>
            </a:r>
            <a:r>
              <a:rPr lang="en-US" sz="2400" b="1" dirty="0" smtClean="0">
                <a:solidFill>
                  <a:srgbClr val="FFFF00"/>
                </a:solidFill>
              </a:rPr>
              <a:t>:</a:t>
            </a:r>
          </a:p>
          <a:p>
            <a:pPr marL="342900" lvl="0" indent="-342900">
              <a:buFont typeface="Arial" pitchFamily="34" charset="0"/>
              <a:buChar char="•"/>
              <a:tabLst>
                <a:tab pos="72000" algn="l"/>
              </a:tabLst>
            </a:pPr>
            <a:r>
              <a:rPr lang="en-US" sz="1700" b="1" dirty="0" err="1" smtClean="0">
                <a:solidFill>
                  <a:schemeClr val="bg1"/>
                </a:solidFill>
                <a:latin typeface="Nudi 01 e" pitchFamily="2" charset="0"/>
              </a:rPr>
              <a:t>SÁvÉ¬ÄAzÀ</a:t>
            </a:r>
            <a:r>
              <a:rPr lang="en-US" sz="1700" b="1" dirty="0" smtClean="0">
                <a:solidFill>
                  <a:schemeClr val="bg1"/>
                </a:solidFill>
                <a:latin typeface="Nudi 01 e" pitchFamily="2" charset="0"/>
              </a:rPr>
              <a:t> oÉÃªÀtÂUÀ¼À£ÀÄß ºÁUÀÆ   º</a:t>
            </a:r>
            <a:r>
              <a:rPr lang="en-US" sz="1700" b="1" dirty="0" err="1" smtClean="0">
                <a:solidFill>
                  <a:schemeClr val="bg1"/>
                </a:solidFill>
                <a:latin typeface="Nudi 01 e" pitchFamily="2" charset="0"/>
              </a:rPr>
              <a:t>ÀtªÀ£ÀÄß</a:t>
            </a:r>
            <a:r>
              <a:rPr lang="en-US" sz="1700" b="1" dirty="0" smtClean="0">
                <a:solidFill>
                  <a:schemeClr val="bg1"/>
                </a:solidFill>
                <a:latin typeface="Nudi 01 e" pitchFamily="2" charset="0"/>
              </a:rPr>
              <a:t> »AzÉUÉzÀÄPÉÆ¼ÀÄîªÀ°è £</a:t>
            </a:r>
            <a:r>
              <a:rPr lang="en-US" sz="1700" b="1" dirty="0" err="1" smtClean="0">
                <a:solidFill>
                  <a:schemeClr val="bg1"/>
                </a:solidFill>
                <a:latin typeface="Nudi 01 e" pitchFamily="2" charset="0"/>
              </a:rPr>
              <a:t>ÀªÀÄ¤ÃAiÀÄvÉ</a:t>
            </a:r>
            <a:r>
              <a:rPr lang="en-US" sz="1700" b="1" dirty="0" smtClean="0">
                <a:solidFill>
                  <a:schemeClr val="bg1"/>
                </a:solidFill>
                <a:latin typeface="Nudi 01 e" pitchFamily="2" charset="0"/>
              </a:rPr>
              <a:t>.</a:t>
            </a:r>
            <a:endParaRPr lang="en-IN" sz="1700" dirty="0" smtClean="0">
              <a:solidFill>
                <a:schemeClr val="bg1"/>
              </a:solidFill>
              <a:latin typeface="Nudi 01 e" pitchFamily="2" charset="0"/>
            </a:endParaRPr>
          </a:p>
          <a:p>
            <a:pPr marL="342900" indent="-342900">
              <a:buFont typeface="Arial" pitchFamily="34" charset="0"/>
              <a:buChar char="•"/>
              <a:tabLst>
                <a:tab pos="72000" algn="l"/>
              </a:tabLst>
            </a:pPr>
            <a:r>
              <a:rPr lang="en-US" sz="1700" b="1" dirty="0" err="1" smtClean="0">
                <a:solidFill>
                  <a:schemeClr val="bg1"/>
                </a:solidFill>
                <a:latin typeface="Nudi 01 e" pitchFamily="2" charset="0"/>
              </a:rPr>
              <a:t>UÁæºÀPÀjUÉ</a:t>
            </a:r>
            <a:r>
              <a:rPr lang="en-US" sz="1700" b="1" dirty="0" smtClean="0">
                <a:solidFill>
                  <a:schemeClr val="bg1"/>
                </a:solidFill>
                <a:latin typeface="Nudi 01 e" pitchFamily="2" charset="0"/>
              </a:rPr>
              <a:t> ¥</a:t>
            </a:r>
            <a:r>
              <a:rPr lang="en-US" sz="1700" b="1" dirty="0" err="1" smtClean="0">
                <a:solidFill>
                  <a:schemeClr val="bg1"/>
                </a:solidFill>
                <a:latin typeface="Nudi 01 e" pitchFamily="2" charset="0"/>
              </a:rPr>
              <a:t>Á¸ï</a:t>
            </a:r>
            <a:r>
              <a:rPr lang="en-US" sz="1700" b="1" dirty="0" smtClean="0">
                <a:solidFill>
                  <a:schemeClr val="bg1"/>
                </a:solidFill>
                <a:latin typeface="Nudi 01 e" pitchFamily="2" charset="0"/>
              </a:rPr>
              <a:t> ¥ÀÅ¸ÀÛPÀ, </a:t>
            </a:r>
            <a:r>
              <a:rPr lang="en-US" sz="1700" b="1" dirty="0" err="1" smtClean="0">
                <a:solidFill>
                  <a:schemeClr val="bg1"/>
                </a:solidFill>
                <a:latin typeface="Nudi 01 e" pitchFamily="2" charset="0"/>
              </a:rPr>
              <a:t>ZÉPï</a:t>
            </a:r>
            <a:r>
              <a:rPr lang="en-US" sz="1700" b="1" dirty="0" smtClean="0">
                <a:solidFill>
                  <a:schemeClr val="bg1"/>
                </a:solidFill>
                <a:latin typeface="Nudi 01 e" pitchFamily="2" charset="0"/>
              </a:rPr>
              <a:t> ¥ÀÅ¸ÀÛPÀ, </a:t>
            </a:r>
            <a:r>
              <a:rPr lang="en-US" sz="1700" b="1" dirty="0" err="1" smtClean="0">
                <a:solidFill>
                  <a:schemeClr val="bg1"/>
                </a:solidFill>
                <a:latin typeface="Nudi 01 e" pitchFamily="2" charset="0"/>
              </a:rPr>
              <a:t>JnJA</a:t>
            </a:r>
            <a:r>
              <a:rPr lang="en-US" sz="1700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  <a:r>
              <a:rPr lang="en-US" sz="1700" b="1" dirty="0" err="1" smtClean="0">
                <a:solidFill>
                  <a:schemeClr val="bg1"/>
                </a:solidFill>
                <a:latin typeface="Nudi 01 e" pitchFamily="2" charset="0"/>
              </a:rPr>
              <a:t>AiÀiÁ£É</a:t>
            </a:r>
            <a:r>
              <a:rPr lang="en-US" sz="1700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  <a:r>
              <a:rPr lang="en-US" sz="1700" b="1" dirty="0" err="1" smtClean="0">
                <a:solidFill>
                  <a:schemeClr val="bg1"/>
                </a:solidFill>
                <a:latin typeface="Nudi 01 e" pitchFamily="2" charset="0"/>
              </a:rPr>
              <a:t>qÉ©mï</a:t>
            </a:r>
            <a:r>
              <a:rPr lang="en-US" sz="1700" b="1" dirty="0" smtClean="0">
                <a:solidFill>
                  <a:schemeClr val="bg1"/>
                </a:solidFill>
                <a:latin typeface="Nudi 01 e" pitchFamily="2" charset="0"/>
              </a:rPr>
              <a:t> PÁqïðUÀ¼À£ÀÄß ¤</a:t>
            </a:r>
            <a:r>
              <a:rPr lang="en-US" sz="1700" b="1" dirty="0" err="1" smtClean="0">
                <a:solidFill>
                  <a:schemeClr val="bg1"/>
                </a:solidFill>
                <a:latin typeface="Nudi 01 e" pitchFamily="2" charset="0"/>
              </a:rPr>
              <a:t>ÃqÀ¯ÁUÀÄvÀÛzÉ</a:t>
            </a:r>
            <a:r>
              <a:rPr lang="en-US" sz="1700" b="1" dirty="0" smtClean="0">
                <a:solidFill>
                  <a:schemeClr val="bg1"/>
                </a:solidFill>
                <a:latin typeface="Nudi 01 e" pitchFamily="2" charset="0"/>
              </a:rPr>
              <a:t>.</a:t>
            </a:r>
            <a:endParaRPr lang="en-IN" sz="1700" dirty="0" smtClean="0">
              <a:solidFill>
                <a:schemeClr val="bg1"/>
              </a:solidFill>
              <a:latin typeface="Nudi 01 e" pitchFamily="2" charset="0"/>
            </a:endParaRPr>
          </a:p>
          <a:p>
            <a:pPr marL="342900" indent="-342900">
              <a:buFont typeface="Arial" pitchFamily="34" charset="0"/>
              <a:buChar char="•"/>
              <a:tabLst>
                <a:tab pos="72000" algn="l"/>
              </a:tabLst>
            </a:pPr>
            <a:r>
              <a:rPr lang="en-US" sz="1700" b="1" dirty="0" err="1" smtClean="0">
                <a:solidFill>
                  <a:schemeClr val="bg1"/>
                </a:solidFill>
                <a:latin typeface="Nudi 01 e" pitchFamily="2" charset="0"/>
              </a:rPr>
              <a:t>oÉÃªÀtÂ</a:t>
            </a:r>
            <a:r>
              <a:rPr lang="en-US" sz="1700" b="1" dirty="0" smtClean="0">
                <a:solidFill>
                  <a:schemeClr val="bg1"/>
                </a:solidFill>
                <a:latin typeface="Nudi 01 e" pitchFamily="2" charset="0"/>
              </a:rPr>
              <a:t> Ej¹zÀ ª</a:t>
            </a:r>
            <a:r>
              <a:rPr lang="en-US" sz="1700" b="1" dirty="0" err="1" smtClean="0">
                <a:solidFill>
                  <a:schemeClr val="bg1"/>
                </a:solidFill>
                <a:latin typeface="Nudi 01 e" pitchFamily="2" charset="0"/>
              </a:rPr>
              <a:t>ÉÆvÀÛPÉÌ</a:t>
            </a:r>
            <a:r>
              <a:rPr lang="en-US" sz="1700" b="1" dirty="0" smtClean="0">
                <a:solidFill>
                  <a:schemeClr val="bg1"/>
                </a:solidFill>
                <a:latin typeface="Nudi 01 e" pitchFamily="2" charset="0"/>
              </a:rPr>
              <a:t> §</a:t>
            </a:r>
            <a:r>
              <a:rPr lang="en-US" sz="1700" b="1" dirty="0" err="1" smtClean="0">
                <a:solidFill>
                  <a:schemeClr val="bg1"/>
                </a:solidFill>
                <a:latin typeface="Nudi 01 e" pitchFamily="2" charset="0"/>
              </a:rPr>
              <a:t>rØ</a:t>
            </a:r>
            <a:r>
              <a:rPr lang="en-US" sz="1700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  <a:r>
              <a:rPr lang="en-US" sz="1700" b="1" dirty="0" err="1" smtClean="0">
                <a:solidFill>
                  <a:schemeClr val="bg1"/>
                </a:solidFill>
                <a:latin typeface="Nudi 01 e" pitchFamily="2" charset="0"/>
              </a:rPr>
              <a:t>zÉÆgÉAiÀÄÄvÀÛzÉ</a:t>
            </a:r>
            <a:r>
              <a:rPr lang="en-US" sz="1700" b="1" dirty="0" smtClean="0">
                <a:solidFill>
                  <a:schemeClr val="bg1"/>
                </a:solidFill>
                <a:latin typeface="Nudi 01 e" pitchFamily="2" charset="0"/>
              </a:rPr>
              <a:t>.</a:t>
            </a:r>
            <a:endParaRPr lang="en-IN" sz="1700" dirty="0">
              <a:solidFill>
                <a:schemeClr val="bg1"/>
              </a:solidFill>
              <a:latin typeface="Nudi 01 e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556761" y="1065998"/>
            <a:ext cx="3140357" cy="2917555"/>
          </a:xfrm>
          <a:prstGeom prst="roundRect">
            <a:avLst/>
          </a:prstGeom>
          <a:solidFill>
            <a:srgbClr val="3366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650914" y="1213564"/>
            <a:ext cx="298474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FF00"/>
                </a:solidFill>
                <a:latin typeface="Nudi 01 e" pitchFamily="2" charset="0"/>
              </a:rPr>
              <a:t>ZÁ°Û </a:t>
            </a:r>
            <a:r>
              <a:rPr lang="en-US" sz="2400" b="1" dirty="0" err="1" smtClean="0">
                <a:solidFill>
                  <a:srgbClr val="FFFF00"/>
                </a:solidFill>
                <a:latin typeface="Nudi 01 e" pitchFamily="2" charset="0"/>
              </a:rPr>
              <a:t>SÁvÉ</a:t>
            </a:r>
            <a:r>
              <a:rPr lang="en-US" sz="2400" b="1" dirty="0" smtClean="0">
                <a:solidFill>
                  <a:srgbClr val="FFFF00"/>
                </a:solidFill>
                <a:latin typeface="Nudi 01 e" pitchFamily="2" charset="0"/>
              </a:rPr>
              <a:t>: </a:t>
            </a:r>
            <a:endParaRPr lang="en-IN" sz="2400" dirty="0" smtClean="0">
              <a:solidFill>
                <a:srgbClr val="FFFF00"/>
              </a:solidFill>
              <a:latin typeface="Nudi 01 e" pitchFamily="2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bg1"/>
                </a:solidFill>
                <a:latin typeface="Nudi 01 e" pitchFamily="2" charset="0"/>
              </a:rPr>
              <a:t>ZÁ°Û SÁvÉUÀ¼À£ÀÄß ¸ÀA¸ÉÜ/PÀA¥É¤UÀ¼À º</a:t>
            </a:r>
            <a:r>
              <a:rPr lang="en-US" b="1" dirty="0" err="1" smtClean="0">
                <a:solidFill>
                  <a:schemeClr val="bg1"/>
                </a:solidFill>
                <a:latin typeface="Nudi 01 e" pitchFamily="2" charset="0"/>
              </a:rPr>
              <a:t>É¸Àj£À°è</a:t>
            </a:r>
            <a:r>
              <a:rPr lang="en-US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Nudi 01 e" pitchFamily="2" charset="0"/>
              </a:rPr>
              <a:t>vÉgÉAiÀÄ¯ÁUÀÄvÀÛzÉ</a:t>
            </a:r>
            <a:r>
              <a:rPr lang="en-US" b="1" dirty="0" smtClean="0">
                <a:solidFill>
                  <a:schemeClr val="bg1"/>
                </a:solidFill>
                <a:latin typeface="Nudi 01 e" pitchFamily="2" charset="0"/>
              </a:rPr>
              <a:t>.</a:t>
            </a:r>
            <a:endParaRPr lang="en-IN" dirty="0" smtClean="0">
              <a:solidFill>
                <a:schemeClr val="bg1"/>
              </a:solidFill>
              <a:latin typeface="Nudi 01 e" pitchFamily="2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b="1" dirty="0" err="1" smtClean="0">
                <a:solidFill>
                  <a:schemeClr val="bg1"/>
                </a:solidFill>
                <a:latin typeface="Nudi 01 e" pitchFamily="2" charset="0"/>
              </a:rPr>
              <a:t>DyðPÀ</a:t>
            </a:r>
            <a:r>
              <a:rPr lang="en-US" b="1" dirty="0" smtClean="0">
                <a:solidFill>
                  <a:schemeClr val="bg1"/>
                </a:solidFill>
                <a:latin typeface="Nudi 01 e" pitchFamily="2" charset="0"/>
              </a:rPr>
              <a:t> ªÀåªÀºÁgÀUÀ¼À ¸</a:t>
            </a:r>
            <a:r>
              <a:rPr lang="en-US" b="1" dirty="0" err="1" smtClean="0">
                <a:solidFill>
                  <a:schemeClr val="bg1"/>
                </a:solidFill>
                <a:latin typeface="Nudi 01 e" pitchFamily="2" charset="0"/>
              </a:rPr>
              <a:t>ÀASÉåUÉ</a:t>
            </a:r>
            <a:r>
              <a:rPr lang="en-US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Nudi 01 e" pitchFamily="2" charset="0"/>
              </a:rPr>
              <a:t>AiÀiÁªÀÅzÉÃ</a:t>
            </a:r>
            <a:r>
              <a:rPr lang="en-US" b="1" dirty="0" smtClean="0">
                <a:solidFill>
                  <a:schemeClr val="bg1"/>
                </a:solidFill>
                <a:latin typeface="Nudi 01 e" pitchFamily="2" charset="0"/>
              </a:rPr>
              <a:t> «</a:t>
            </a:r>
            <a:r>
              <a:rPr lang="en-US" b="1" dirty="0" err="1" smtClean="0">
                <a:solidFill>
                  <a:schemeClr val="bg1"/>
                </a:solidFill>
                <a:latin typeface="Nudi 01 e" pitchFamily="2" charset="0"/>
              </a:rPr>
              <a:t>Äw¬ÄgÀÄªÀÅ</a:t>
            </a:r>
            <a:r>
              <a:rPr lang="en-US" b="1" dirty="0" smtClean="0">
                <a:solidFill>
                  <a:schemeClr val="bg1"/>
                </a:solidFill>
                <a:latin typeface="Nudi 01 e" pitchFamily="2" charset="0"/>
              </a:rPr>
              <a:t>¢®è.</a:t>
            </a:r>
            <a:endParaRPr lang="en-IN" dirty="0" smtClean="0">
              <a:solidFill>
                <a:schemeClr val="bg1"/>
              </a:solidFill>
              <a:latin typeface="Nudi 01 e" pitchFamily="2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bg1"/>
                </a:solidFill>
                <a:latin typeface="Nudi 01 e" pitchFamily="2" charset="0"/>
              </a:rPr>
              <a:t>F SÁvÉUÀ½UÉ ¨</a:t>
            </a:r>
            <a:r>
              <a:rPr lang="en-US" b="1" dirty="0" err="1" smtClean="0">
                <a:solidFill>
                  <a:schemeClr val="bg1"/>
                </a:solidFill>
                <a:latin typeface="Nudi 01 e" pitchFamily="2" charset="0"/>
              </a:rPr>
              <a:t>ÁåAPÀÄ</a:t>
            </a:r>
            <a:r>
              <a:rPr lang="en-US" b="1" dirty="0" smtClean="0">
                <a:solidFill>
                  <a:schemeClr val="bg1"/>
                </a:solidFill>
                <a:latin typeface="Nudi 01 e" pitchFamily="2" charset="0"/>
              </a:rPr>
              <a:t> §</a:t>
            </a:r>
            <a:r>
              <a:rPr lang="en-US" b="1" dirty="0" err="1" smtClean="0">
                <a:solidFill>
                  <a:schemeClr val="bg1"/>
                </a:solidFill>
                <a:latin typeface="Nudi 01 e" pitchFamily="2" charset="0"/>
              </a:rPr>
              <a:t>rØAiÀÄ£ÀÄß</a:t>
            </a:r>
            <a:r>
              <a:rPr lang="en-US" b="1" dirty="0" smtClean="0">
                <a:solidFill>
                  <a:schemeClr val="bg1"/>
                </a:solidFill>
                <a:latin typeface="Nudi 01 e" pitchFamily="2" charset="0"/>
              </a:rPr>
              <a:t> ¤</a:t>
            </a:r>
            <a:r>
              <a:rPr lang="en-US" b="1" dirty="0" err="1" smtClean="0">
                <a:solidFill>
                  <a:schemeClr val="bg1"/>
                </a:solidFill>
                <a:latin typeface="Nudi 01 e" pitchFamily="2" charset="0"/>
              </a:rPr>
              <a:t>ÃqÀÄªÀÅ</a:t>
            </a:r>
            <a:r>
              <a:rPr lang="en-US" b="1" dirty="0" smtClean="0">
                <a:solidFill>
                  <a:schemeClr val="bg1"/>
                </a:solidFill>
                <a:latin typeface="Nudi 01 e" pitchFamily="2" charset="0"/>
              </a:rPr>
              <a:t>¢®è.</a:t>
            </a:r>
            <a:endParaRPr lang="en-IN" dirty="0">
              <a:solidFill>
                <a:schemeClr val="bg1"/>
              </a:solidFill>
              <a:latin typeface="Nudi 01 e" pitchFamily="2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188666" y="4157756"/>
            <a:ext cx="3140357" cy="2767019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82819" y="4225954"/>
            <a:ext cx="298474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FFFF00"/>
                </a:solidFill>
                <a:latin typeface="Nudi 01 e" pitchFamily="2" charset="0"/>
              </a:rPr>
              <a:t>DªÀvÀðPÀ</a:t>
            </a:r>
            <a:r>
              <a:rPr lang="en-US" sz="2400" b="1" dirty="0" smtClean="0">
                <a:solidFill>
                  <a:srgbClr val="FFFF00"/>
                </a:solidFill>
                <a:latin typeface="Nudi 01 e" pitchFamily="2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Nudi 01 e" pitchFamily="2" charset="0"/>
              </a:rPr>
              <a:t>oÉÃªÀtÂ</a:t>
            </a:r>
            <a:r>
              <a:rPr lang="en-US" sz="2400" b="1" dirty="0" smtClean="0">
                <a:solidFill>
                  <a:srgbClr val="FFFF00"/>
                </a:solidFill>
                <a:latin typeface="Nudi 01 e" pitchFamily="2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Nudi 01 e" pitchFamily="2" charset="0"/>
              </a:rPr>
              <a:t>SÁvÉ</a:t>
            </a:r>
            <a:r>
              <a:rPr lang="en-US" sz="2400" b="1" dirty="0" smtClean="0">
                <a:solidFill>
                  <a:srgbClr val="FFFF00"/>
                </a:solidFill>
                <a:latin typeface="Nudi 01 e" pitchFamily="2" charset="0"/>
              </a:rPr>
              <a:t>:</a:t>
            </a:r>
            <a:endParaRPr lang="en-IN" sz="2400" dirty="0" smtClean="0">
              <a:solidFill>
                <a:srgbClr val="FFFF00"/>
              </a:solidFill>
              <a:latin typeface="Nudi 01 e" pitchFamily="2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º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ÀtzÀ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DªÀvÀðPÀ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oÉÃªÀtÂAiÀÄÄ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MAzÀÄ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¤²ÑvÀ 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CªÀ¢üAiÀÄzÁÝVgÀÄvÀÛzÉ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.</a:t>
            </a:r>
            <a:endParaRPr lang="en-IN" sz="1600" dirty="0" smtClean="0">
              <a:solidFill>
                <a:schemeClr val="bg1"/>
              </a:solidFill>
              <a:latin typeface="Nudi 01 e" pitchFamily="2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DªÀvÀðPÀ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oÉÃªÀtÂ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SÁvÉAiÀÄ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§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rØAiÀÄÄ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G½vÁAiÀÄ 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SÁvÉAiÀÄ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§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rØVAvÀ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º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ÉaÑgÀÄvÀÛzÉ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.</a:t>
            </a:r>
            <a:endParaRPr lang="en-IN" sz="1600" dirty="0" smtClean="0">
              <a:solidFill>
                <a:schemeClr val="bg1"/>
              </a:solidFill>
              <a:latin typeface="Nudi 01 e" pitchFamily="2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¥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ÀPÀéUÉÆAqÁUÀ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CxÀªÁ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¥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ÀPÀévÉVAvÀ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ª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ÉÆzÀ®Ä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SÁvÉAiÀÄ£ÀÄß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ªÀÄÄPÁÛAiÀÄUÉÆ½¸ÀÄªÁUÀ º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ÀtzÀ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»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A¥ÀqÉAiÀÄÄ«PÉUÉ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¸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ÀªÀÄäw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EzÉ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.</a:t>
            </a:r>
            <a:endParaRPr lang="en-IN" sz="1600" dirty="0">
              <a:solidFill>
                <a:schemeClr val="bg1"/>
              </a:solidFill>
              <a:latin typeface="Nudi 01 e" pitchFamily="2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3559871" y="4157756"/>
            <a:ext cx="3140357" cy="2767019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654024" y="4305322"/>
            <a:ext cx="2984743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FFFF00"/>
                </a:solidFill>
                <a:latin typeface="Nudi 01 e" pitchFamily="2" charset="0"/>
              </a:rPr>
              <a:t>CªÀ¢ü</a:t>
            </a:r>
            <a:r>
              <a:rPr lang="en-US" sz="2000" b="1" dirty="0" smtClean="0">
                <a:solidFill>
                  <a:srgbClr val="FFFF00"/>
                </a:solidFill>
                <a:latin typeface="Nudi 01 e" pitchFamily="2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Nudi 01 e" pitchFamily="2" charset="0"/>
              </a:rPr>
              <a:t>oÉÃªÀtÂ</a:t>
            </a:r>
            <a:r>
              <a:rPr lang="en-US" sz="2000" b="1" dirty="0" smtClean="0">
                <a:solidFill>
                  <a:srgbClr val="FFFF00"/>
                </a:solidFill>
                <a:latin typeface="Nudi 01 e" pitchFamily="2" charset="0"/>
              </a:rPr>
              <a:t>/¤</a:t>
            </a:r>
            <a:r>
              <a:rPr lang="en-US" sz="2000" b="1" dirty="0" err="1" smtClean="0">
                <a:solidFill>
                  <a:srgbClr val="FFFF00"/>
                </a:solidFill>
                <a:latin typeface="Nudi 01 e" pitchFamily="2" charset="0"/>
              </a:rPr>
              <a:t>gÀRÄ</a:t>
            </a:r>
            <a:r>
              <a:rPr lang="en-US" sz="2000" b="1" dirty="0" smtClean="0">
                <a:solidFill>
                  <a:srgbClr val="FFFF00"/>
                </a:solidFill>
                <a:latin typeface="Nudi 01 e" pitchFamily="2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Nudi 01 e" pitchFamily="2" charset="0"/>
              </a:rPr>
              <a:t>oÉÃªÀtÂ</a:t>
            </a:r>
            <a:r>
              <a:rPr lang="en-US" sz="2000" b="1" dirty="0" smtClean="0">
                <a:solidFill>
                  <a:srgbClr val="FFFF00"/>
                </a:solidFill>
                <a:latin typeface="Nudi 01 e" pitchFamily="2" charset="0"/>
              </a:rPr>
              <a:t>:</a:t>
            </a:r>
            <a:endParaRPr lang="en-IN" sz="2000" dirty="0" smtClean="0">
              <a:solidFill>
                <a:srgbClr val="FFFF00"/>
              </a:solidFill>
              <a:latin typeface="Nudi 01 e" pitchFamily="2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CªÀ¢ü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oÉÃªÀtÂUÀ¼ÀÄ K¼ÀÄ ¢£ÀUÀ½AzÀ º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ÀvÀÄÛ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ªÀµÀðUÀ¼ÉÆ¼ÀV£À ¤²ÑvÀ 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PÁ¯ÁªÀ¢üAiÀÄ£ÀÄß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º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ÉÆA¢gÀÄvÀÛªÉ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. </a:t>
            </a:r>
            <a:endParaRPr lang="en-IN" sz="1600" dirty="0" smtClean="0">
              <a:solidFill>
                <a:schemeClr val="bg1"/>
              </a:solidFill>
              <a:latin typeface="Nudi 01 e" pitchFamily="2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CªÀ¢ü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oÉÃªÀtÂUÀ½UÉ ¨ÁåAPÀÄUÀ¼ÀÄ º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ÉaÑ£À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§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rØ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zÀgÀªÀ£ÀÄß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¤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ÃqÀÄvÀÛªÉ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.</a:t>
            </a:r>
            <a:endParaRPr lang="en-IN" sz="1600" dirty="0" smtClean="0">
              <a:solidFill>
                <a:schemeClr val="bg1"/>
              </a:solidFill>
              <a:latin typeface="Nudi 01 e" pitchFamily="2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§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rØAiÀÄ£ÀÄß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ªÀiÁ¹PÀ/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PÁ®ÄªÁ¶ðPÀªÁV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»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A¥ÀqÉAiÀÄ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§º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ÀÄzÀÄ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CxÀªÁ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CzÀ£ÀÄß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¸ÀAavÀUÉÆ½¸À§º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ÀÄzÀÄ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.</a:t>
            </a:r>
            <a:endParaRPr lang="en-IN" sz="1600" dirty="0">
              <a:solidFill>
                <a:schemeClr val="bg1"/>
              </a:solidFill>
              <a:latin typeface="Nudi 01 e" pitchFamily="2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183621" y="7123189"/>
            <a:ext cx="3140357" cy="2525249"/>
          </a:xfrm>
          <a:prstGeom prst="roundRect">
            <a:avLst/>
          </a:prstGeom>
          <a:solidFill>
            <a:srgbClr val="4BAC6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277774" y="7299414"/>
            <a:ext cx="2984743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Nudi 01 e" pitchFamily="2" charset="0"/>
              </a:rPr>
              <a:t>¸</a:t>
            </a:r>
            <a:r>
              <a:rPr lang="en-US" sz="2400" b="1" dirty="0" err="1" smtClean="0">
                <a:solidFill>
                  <a:schemeClr val="bg1"/>
                </a:solidFill>
                <a:latin typeface="Nudi 01 e" pitchFamily="2" charset="0"/>
              </a:rPr>
              <a:t>ÀtÚ</a:t>
            </a:r>
            <a:r>
              <a:rPr lang="en-US" sz="2400" b="1" dirty="0" smtClean="0">
                <a:solidFill>
                  <a:schemeClr val="bg1"/>
                </a:solidFill>
                <a:latin typeface="Nudi 01 e" pitchFamily="2" charset="0"/>
              </a:rPr>
              <a:t> SÁvÉUÀ¼ÀÄ:</a:t>
            </a:r>
            <a:endParaRPr lang="en-IN" sz="2400" dirty="0" smtClean="0">
              <a:solidFill>
                <a:schemeClr val="bg1"/>
              </a:solidFill>
              <a:latin typeface="Nudi 01 e" pitchFamily="2" charset="0"/>
            </a:endParaRPr>
          </a:p>
          <a:p>
            <a:r>
              <a:rPr lang="en-US" sz="1400" b="1" dirty="0" smtClean="0">
                <a:solidFill>
                  <a:schemeClr val="bg1"/>
                </a:solidFill>
                <a:latin typeface="Nudi 01 e" pitchFamily="2" charset="0"/>
              </a:rPr>
              <a:t>`¸</a:t>
            </a:r>
            <a:r>
              <a:rPr lang="en-US" sz="1400" b="1" dirty="0" err="1" smtClean="0">
                <a:solidFill>
                  <a:schemeClr val="bg1"/>
                </a:solidFill>
                <a:latin typeface="Nudi 01 e" pitchFamily="2" charset="0"/>
              </a:rPr>
              <a:t>ÀtÚ</a:t>
            </a:r>
            <a:r>
              <a:rPr lang="en-US" sz="1400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  <a:r>
              <a:rPr lang="en-US" sz="1400" b="1" dirty="0" err="1" smtClean="0">
                <a:solidFill>
                  <a:schemeClr val="bg1"/>
                </a:solidFill>
                <a:latin typeface="Nudi 01 e" pitchFamily="2" charset="0"/>
              </a:rPr>
              <a:t>SÁvÉ</a:t>
            </a:r>
            <a:r>
              <a:rPr lang="en-US" sz="1400" b="1" dirty="0" smtClean="0">
                <a:solidFill>
                  <a:schemeClr val="bg1"/>
                </a:solidFill>
                <a:latin typeface="Nudi 01 e" pitchFamily="2" charset="0"/>
              </a:rPr>
              <a:t>’ </a:t>
            </a:r>
            <a:r>
              <a:rPr lang="en-US" sz="1400" b="1" dirty="0" err="1" smtClean="0">
                <a:solidFill>
                  <a:schemeClr val="bg1"/>
                </a:solidFill>
                <a:latin typeface="Nudi 01 e" pitchFamily="2" charset="0"/>
              </a:rPr>
              <a:t>AiÀÄ£ÀÄß</a:t>
            </a:r>
            <a:r>
              <a:rPr lang="en-US" sz="1400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  <a:r>
              <a:rPr lang="en-US" sz="1400" b="1" dirty="0" err="1" smtClean="0">
                <a:solidFill>
                  <a:schemeClr val="bg1"/>
                </a:solidFill>
                <a:latin typeface="Nudi 01 e" pitchFamily="2" charset="0"/>
              </a:rPr>
              <a:t>EwÛÃZÉV£À</a:t>
            </a:r>
            <a:r>
              <a:rPr lang="en-US" sz="1400" b="1" dirty="0" smtClean="0">
                <a:solidFill>
                  <a:schemeClr val="bg1"/>
                </a:solidFill>
                <a:latin typeface="Nudi 01 e" pitchFamily="2" charset="0"/>
              </a:rPr>
              <a:t> ¨</a:t>
            </a:r>
            <a:r>
              <a:rPr lang="en-US" sz="1400" b="1" dirty="0" err="1" smtClean="0">
                <a:solidFill>
                  <a:schemeClr val="bg1"/>
                </a:solidFill>
                <a:latin typeface="Nudi 01 e" pitchFamily="2" charset="0"/>
              </a:rPr>
              <a:t>sÁªÀavÀæªÀ£ÀÄß</a:t>
            </a:r>
            <a:r>
              <a:rPr lang="en-US" sz="1400" b="1" dirty="0" smtClean="0">
                <a:solidFill>
                  <a:schemeClr val="bg1"/>
                </a:solidFill>
                <a:latin typeface="Nudi 01 e" pitchFamily="2" charset="0"/>
              </a:rPr>
              <a:t> ¤</a:t>
            </a:r>
            <a:r>
              <a:rPr lang="en-US" sz="1400" b="1" dirty="0" err="1" smtClean="0">
                <a:solidFill>
                  <a:schemeClr val="bg1"/>
                </a:solidFill>
                <a:latin typeface="Nudi 01 e" pitchFamily="2" charset="0"/>
              </a:rPr>
              <a:t>Ãr</a:t>
            </a:r>
            <a:r>
              <a:rPr lang="en-US" sz="1400" b="1" dirty="0" smtClean="0">
                <a:solidFill>
                  <a:schemeClr val="bg1"/>
                </a:solidFill>
                <a:latin typeface="Nudi 01 e" pitchFamily="2" charset="0"/>
              </a:rPr>
              <a:t> ºÁUÀÆ ¨</a:t>
            </a:r>
            <a:r>
              <a:rPr lang="en-US" sz="1400" b="1" dirty="0" err="1" smtClean="0">
                <a:solidFill>
                  <a:schemeClr val="bg1"/>
                </a:solidFill>
                <a:latin typeface="Nudi 01 e" pitchFamily="2" charset="0"/>
              </a:rPr>
              <a:t>ÁåAPï</a:t>
            </a:r>
            <a:r>
              <a:rPr lang="en-US" sz="1400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  <a:r>
              <a:rPr lang="en-US" sz="1400" b="1" dirty="0" err="1" smtClean="0">
                <a:solidFill>
                  <a:schemeClr val="bg1"/>
                </a:solidFill>
                <a:latin typeface="Nudi 01 e" pitchFamily="2" charset="0"/>
              </a:rPr>
              <a:t>C¢üPÁjAiÀÄ</a:t>
            </a:r>
            <a:r>
              <a:rPr lang="en-US" sz="1400" b="1" dirty="0" smtClean="0">
                <a:solidFill>
                  <a:schemeClr val="bg1"/>
                </a:solidFill>
                <a:latin typeface="Nudi 01 e" pitchFamily="2" charset="0"/>
              </a:rPr>
              <a:t> G¥À¹ÜwAiÀÄ°è ¸À» J¼ÉzÀÄ </a:t>
            </a:r>
            <a:r>
              <a:rPr lang="en-US" sz="1400" b="1" dirty="0" err="1" smtClean="0">
                <a:solidFill>
                  <a:schemeClr val="bg1"/>
                </a:solidFill>
                <a:latin typeface="Nudi 01 e" pitchFamily="2" charset="0"/>
              </a:rPr>
              <a:t>CxÀªÁ</a:t>
            </a:r>
            <a:r>
              <a:rPr lang="en-US" sz="1400" b="1" dirty="0" smtClean="0">
                <a:solidFill>
                  <a:schemeClr val="bg1"/>
                </a:solidFill>
                <a:latin typeface="Nudi 01 e" pitchFamily="2" charset="0"/>
              </a:rPr>
              <a:t> º</a:t>
            </a:r>
            <a:r>
              <a:rPr lang="en-US" sz="1400" b="1" dirty="0" err="1" smtClean="0">
                <a:solidFill>
                  <a:schemeClr val="bg1"/>
                </a:solidFill>
                <a:latin typeface="Nudi 01 e" pitchFamily="2" charset="0"/>
              </a:rPr>
              <a:t>É¨ÉânÖ£À</a:t>
            </a:r>
            <a:r>
              <a:rPr lang="en-US" sz="1400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  <a:r>
              <a:rPr lang="en-US" sz="1400" b="1" dirty="0" err="1" smtClean="0">
                <a:solidFill>
                  <a:schemeClr val="bg1"/>
                </a:solidFill>
                <a:latin typeface="Nudi 01 e" pitchFamily="2" charset="0"/>
              </a:rPr>
              <a:t>UÀÄgÀÄvÀÄ</a:t>
            </a:r>
            <a:r>
              <a:rPr lang="en-US" sz="1400" b="1" dirty="0" smtClean="0">
                <a:solidFill>
                  <a:schemeClr val="bg1"/>
                </a:solidFill>
                <a:latin typeface="Nudi 01 e" pitchFamily="2" charset="0"/>
              </a:rPr>
              <a:t> ºÁQ </a:t>
            </a:r>
            <a:r>
              <a:rPr lang="en-US" sz="1400" b="1" dirty="0" err="1" smtClean="0">
                <a:solidFill>
                  <a:schemeClr val="bg1"/>
                </a:solidFill>
                <a:latin typeface="Nudi 01 e" pitchFamily="2" charset="0"/>
              </a:rPr>
              <a:t>vÉgÉAiÀÄ</a:t>
            </a:r>
            <a:r>
              <a:rPr lang="en-US" sz="1400" b="1" dirty="0" smtClean="0">
                <a:solidFill>
                  <a:schemeClr val="bg1"/>
                </a:solidFill>
                <a:latin typeface="Nudi 01 e" pitchFamily="2" charset="0"/>
              </a:rPr>
              <a:t>§º</a:t>
            </a:r>
            <a:r>
              <a:rPr lang="en-US" sz="1400" b="1" dirty="0" err="1" smtClean="0">
                <a:solidFill>
                  <a:schemeClr val="bg1"/>
                </a:solidFill>
                <a:latin typeface="Nudi 01 e" pitchFamily="2" charset="0"/>
              </a:rPr>
              <a:t>ÀÄzÁVzÉ</a:t>
            </a:r>
            <a:r>
              <a:rPr lang="en-US" sz="1400" b="1" dirty="0" smtClean="0">
                <a:solidFill>
                  <a:schemeClr val="bg1"/>
                </a:solidFill>
                <a:latin typeface="Nudi 01 e" pitchFamily="2" charset="0"/>
              </a:rPr>
              <a:t>. </a:t>
            </a:r>
            <a:r>
              <a:rPr lang="en-US" sz="1400" b="1" dirty="0" err="1" smtClean="0">
                <a:solidFill>
                  <a:schemeClr val="bg1"/>
                </a:solidFill>
                <a:latin typeface="Nudi 01 e" pitchFamily="2" charset="0"/>
              </a:rPr>
              <a:t>CzÀÄ</a:t>
            </a:r>
            <a:r>
              <a:rPr lang="en-US" sz="1400" b="1" dirty="0" smtClean="0">
                <a:solidFill>
                  <a:schemeClr val="bg1"/>
                </a:solidFill>
                <a:latin typeface="Nudi 01 e" pitchFamily="2" charset="0"/>
              </a:rPr>
              <a:t> º</a:t>
            </a:r>
            <a:r>
              <a:rPr lang="en-US" sz="1400" b="1" dirty="0" err="1" smtClean="0">
                <a:solidFill>
                  <a:schemeClr val="bg1"/>
                </a:solidFill>
                <a:latin typeface="Nudi 01 e" pitchFamily="2" charset="0"/>
              </a:rPr>
              <a:t>À£ÉßgÀqÀÄ</a:t>
            </a:r>
            <a:r>
              <a:rPr lang="en-US" sz="1400" b="1" dirty="0" smtClean="0">
                <a:solidFill>
                  <a:schemeClr val="bg1"/>
                </a:solidFill>
                <a:latin typeface="Nudi 01 e" pitchFamily="2" charset="0"/>
              </a:rPr>
              <a:t> wAUÀ¼ÀÄUÀ½UÉ </a:t>
            </a:r>
            <a:r>
              <a:rPr lang="en-US" sz="1400" b="1" dirty="0" err="1" smtClean="0">
                <a:solidFill>
                  <a:schemeClr val="bg1"/>
                </a:solidFill>
                <a:latin typeface="Nudi 01 e" pitchFamily="2" charset="0"/>
              </a:rPr>
              <a:t>HfðvÀzÀ°ègÀÄvÀÛzÉ</a:t>
            </a:r>
            <a:r>
              <a:rPr lang="en-US" sz="1400" b="1" dirty="0" smtClean="0">
                <a:solidFill>
                  <a:schemeClr val="bg1"/>
                </a:solidFill>
                <a:latin typeface="Nudi 01 e" pitchFamily="2" charset="0"/>
              </a:rPr>
              <a:t>. </a:t>
            </a:r>
            <a:r>
              <a:rPr lang="en-US" sz="1400" b="1" dirty="0" err="1" smtClean="0">
                <a:solidFill>
                  <a:schemeClr val="bg1"/>
                </a:solidFill>
                <a:latin typeface="Nudi 01 e" pitchFamily="2" charset="0"/>
              </a:rPr>
              <a:t>AiÀiÁªÀÅzÉÃ</a:t>
            </a:r>
            <a:r>
              <a:rPr lang="en-US" sz="1400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  <a:r>
              <a:rPr lang="en-US" sz="1400" b="1" dirty="0" err="1" smtClean="0">
                <a:solidFill>
                  <a:schemeClr val="bg1"/>
                </a:solidFill>
                <a:latin typeface="Nudi 01 e" pitchFamily="2" charset="0"/>
              </a:rPr>
              <a:t>PÁ®WÀlÖzÀ°è</a:t>
            </a:r>
            <a:r>
              <a:rPr lang="en-US" sz="1400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  <a:r>
              <a:rPr lang="en-US" sz="1400" b="1" dirty="0" err="1" smtClean="0">
                <a:solidFill>
                  <a:schemeClr val="bg1"/>
                </a:solidFill>
                <a:latin typeface="Nudi 01 e" pitchFamily="2" charset="0"/>
              </a:rPr>
              <a:t>CzÀgÀ°ègÀÄªÀ</a:t>
            </a:r>
            <a:r>
              <a:rPr lang="en-US" sz="1400" b="1" dirty="0" smtClean="0">
                <a:solidFill>
                  <a:schemeClr val="bg1"/>
                </a:solidFill>
                <a:latin typeface="Nudi 01 e" pitchFamily="2" charset="0"/>
              </a:rPr>
              <a:t> ²®ÄÌ 50,000 gÀÆ¥Á¬ÄUÀ¼À£ÀÄß «</a:t>
            </a:r>
            <a:r>
              <a:rPr lang="en-US" sz="1400" b="1" dirty="0" err="1" smtClean="0">
                <a:solidFill>
                  <a:schemeClr val="bg1"/>
                </a:solidFill>
                <a:latin typeface="Nudi 01 e" pitchFamily="2" charset="0"/>
              </a:rPr>
              <a:t>ÄÃgÀ¨ÁgÀzÀÄ</a:t>
            </a:r>
            <a:r>
              <a:rPr lang="en-US" sz="1400" b="1" dirty="0" smtClean="0">
                <a:solidFill>
                  <a:schemeClr val="bg1"/>
                </a:solidFill>
                <a:latin typeface="Nudi 01 e" pitchFamily="2" charset="0"/>
              </a:rPr>
              <a:t>.</a:t>
            </a:r>
            <a:endParaRPr lang="en-IN" sz="1100" dirty="0">
              <a:solidFill>
                <a:schemeClr val="bg1"/>
              </a:solidFill>
              <a:latin typeface="Nudi 01 e" pitchFamily="2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3554826" y="7123189"/>
            <a:ext cx="3140357" cy="2525249"/>
          </a:xfrm>
          <a:prstGeom prst="roundRect">
            <a:avLst/>
          </a:prstGeom>
          <a:solidFill>
            <a:srgbClr val="0DAC3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3648979" y="7215763"/>
            <a:ext cx="298474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Nudi 01 e" pitchFamily="2" charset="0"/>
              </a:rPr>
              <a:t>ªÀÄÆ® ¨</a:t>
            </a:r>
            <a:r>
              <a:rPr lang="en-US" sz="2400" b="1" dirty="0" err="1" smtClean="0">
                <a:solidFill>
                  <a:schemeClr val="bg1"/>
                </a:solidFill>
                <a:latin typeface="Nudi 01 e" pitchFamily="2" charset="0"/>
              </a:rPr>
              <a:t>ÁåAPï</a:t>
            </a:r>
            <a:r>
              <a:rPr lang="en-US" sz="2400" b="1" dirty="0" smtClean="0">
                <a:solidFill>
                  <a:schemeClr val="bg1"/>
                </a:solidFill>
                <a:latin typeface="Nudi 01 e" pitchFamily="2" charset="0"/>
              </a:rPr>
              <a:t> G½vÁAiÀÄ </a:t>
            </a:r>
            <a:r>
              <a:rPr lang="en-US" sz="2400" b="1" dirty="0" err="1" smtClean="0">
                <a:solidFill>
                  <a:schemeClr val="bg1"/>
                </a:solidFill>
                <a:latin typeface="Nudi 01 e" pitchFamily="2" charset="0"/>
              </a:rPr>
              <a:t>oÉÃªÀtÂ</a:t>
            </a:r>
            <a:r>
              <a:rPr lang="en-US" sz="2400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Nudi 01 e" pitchFamily="2" charset="0"/>
              </a:rPr>
              <a:t>SÁvÉ</a:t>
            </a:r>
            <a:r>
              <a:rPr lang="en-US" sz="2400" b="1" dirty="0" smtClean="0">
                <a:solidFill>
                  <a:schemeClr val="bg1"/>
                </a:solidFill>
                <a:latin typeface="Nudi 01 e" pitchFamily="2" charset="0"/>
              </a:rPr>
              <a:t>:</a:t>
            </a:r>
            <a:endParaRPr lang="en-IN" sz="1600" dirty="0" smtClean="0">
              <a:solidFill>
                <a:schemeClr val="bg1"/>
              </a:solidFill>
              <a:latin typeface="Nudi 01 e" pitchFamily="2" charset="0"/>
            </a:endParaRPr>
          </a:p>
          <a:p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F 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SÁvÉUÉ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PÀ¤µÀ× ²°Ì£À 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CªÀ±ÀåPÀvÉ¬ÄgÀÄªÀÅ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¢®è. </a:t>
            </a:r>
            <a:endParaRPr lang="en-IN" sz="1600" dirty="0" smtClean="0">
              <a:solidFill>
                <a:schemeClr val="bg1"/>
              </a:solidFill>
              <a:latin typeface="Nudi 01 e" pitchFamily="2" charset="0"/>
            </a:endParaRPr>
          </a:p>
          <a:p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qÉ©mï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PÁqïð£À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¸Ë®¨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sÀå«gÀÄvÀÛzÉ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.</a:t>
            </a:r>
            <a:endParaRPr lang="en-IN" sz="1600" dirty="0" smtClean="0">
              <a:solidFill>
                <a:schemeClr val="bg1"/>
              </a:solidFill>
              <a:latin typeface="Nudi 01 e" pitchFamily="2" charset="0"/>
            </a:endParaRPr>
          </a:p>
          <a:p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©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J¸ï©r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SÁvÉAiÀÄ£ÀÄß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º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ÀvÀÄÛ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ª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ÀµÀðQÌAvÀ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ª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ÉÄÃ®àlÖ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AiÀiÁªÀ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ª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ÀåQÛAiÀÄÆ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vÉgÉAiÀÄ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§º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ÀÄzÀÄ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.</a:t>
            </a:r>
            <a:endParaRPr lang="en-IN" sz="1600" dirty="0">
              <a:solidFill>
                <a:schemeClr val="bg1"/>
              </a:solidFill>
              <a:latin typeface="Nudi 01 e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5901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ounded Rectangle 77"/>
          <p:cNvSpPr/>
          <p:nvPr/>
        </p:nvSpPr>
        <p:spPr>
          <a:xfrm>
            <a:off x="1513998" y="608474"/>
            <a:ext cx="5069622" cy="1288912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1" name="Rectangle 80"/>
          <p:cNvSpPr/>
          <p:nvPr/>
        </p:nvSpPr>
        <p:spPr>
          <a:xfrm>
            <a:off x="1713911" y="671756"/>
            <a:ext cx="464540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00" b="1" dirty="0" smtClean="0">
                <a:latin typeface="Nudi 01 e" pitchFamily="2" charset="0"/>
              </a:rPr>
              <a:t>C. ¨</a:t>
            </a:r>
            <a:r>
              <a:rPr lang="en-US" sz="1300" b="1" dirty="0" err="1" smtClean="0">
                <a:latin typeface="Nudi 01 e" pitchFamily="2" charset="0"/>
              </a:rPr>
              <a:t>ÁåAPÀÄ</a:t>
            </a:r>
            <a:r>
              <a:rPr lang="en-US" sz="1300" b="1" dirty="0" smtClean="0">
                <a:latin typeface="Nudi 01 e" pitchFamily="2" charset="0"/>
              </a:rPr>
              <a:t> £</a:t>
            </a:r>
            <a:r>
              <a:rPr lang="en-US" sz="1300" b="1" dirty="0" err="1" smtClean="0">
                <a:latin typeface="Nudi 01 e" pitchFamily="2" charset="0"/>
              </a:rPr>
              <a:t>ÀªÀÄä</a:t>
            </a:r>
            <a:r>
              <a:rPr lang="en-US" sz="1300" b="1" dirty="0" smtClean="0">
                <a:latin typeface="Nudi 01 e" pitchFamily="2" charset="0"/>
              </a:rPr>
              <a:t> º</a:t>
            </a:r>
            <a:r>
              <a:rPr lang="en-US" sz="1300" b="1" dirty="0" err="1" smtClean="0">
                <a:latin typeface="Nudi 01 e" pitchFamily="2" charset="0"/>
              </a:rPr>
              <a:t>ÀtªÀ£ÀÄß</a:t>
            </a:r>
            <a:r>
              <a:rPr lang="en-US" sz="1300" b="1" dirty="0" smtClean="0">
                <a:latin typeface="Nudi 01 e" pitchFamily="2" charset="0"/>
              </a:rPr>
              <a:t> </a:t>
            </a:r>
            <a:r>
              <a:rPr lang="en-US" sz="1300" b="1" dirty="0" err="1" smtClean="0">
                <a:latin typeface="Nudi 01 e" pitchFamily="2" charset="0"/>
              </a:rPr>
              <a:t>CvÀåAvÀ</a:t>
            </a:r>
            <a:r>
              <a:rPr lang="en-US" sz="1300" b="1" dirty="0" smtClean="0">
                <a:latin typeface="Nudi 01 e" pitchFamily="2" charset="0"/>
              </a:rPr>
              <a:t> ¸</a:t>
            </a:r>
            <a:r>
              <a:rPr lang="en-US" sz="1300" b="1" dirty="0" err="1" smtClean="0">
                <a:latin typeface="Nudi 01 e" pitchFamily="2" charset="0"/>
              </a:rPr>
              <a:t>ÀÄgÀQëvÀªÁV</a:t>
            </a:r>
            <a:r>
              <a:rPr lang="en-US" sz="1300" b="1" dirty="0" smtClean="0">
                <a:latin typeface="Nudi 01 e" pitchFamily="2" charset="0"/>
              </a:rPr>
              <a:t>, ªÉÃUÀªÁV ºÁUÀÆ ¸</a:t>
            </a:r>
            <a:r>
              <a:rPr lang="en-US" sz="1300" b="1" dirty="0" err="1" smtClean="0">
                <a:latin typeface="Nudi 01 e" pitchFamily="2" charset="0"/>
              </a:rPr>
              <a:t>ÀªÀÄxÀðªÁV</a:t>
            </a:r>
            <a:r>
              <a:rPr lang="en-US" sz="1300" b="1" dirty="0" smtClean="0">
                <a:latin typeface="Nudi 01 e" pitchFamily="2" charset="0"/>
              </a:rPr>
              <a:t> </a:t>
            </a:r>
            <a:r>
              <a:rPr lang="en-US" sz="1300" b="1" dirty="0" err="1" smtClean="0">
                <a:latin typeface="Nudi 01 e" pitchFamily="2" charset="0"/>
              </a:rPr>
              <a:t>MAzÀÄ</a:t>
            </a:r>
            <a:r>
              <a:rPr lang="en-US" sz="1300" b="1" dirty="0" smtClean="0">
                <a:latin typeface="Nudi 01 e" pitchFamily="2" charset="0"/>
              </a:rPr>
              <a:t> ¸ÀÜ¼À¢AzÀ </a:t>
            </a:r>
            <a:r>
              <a:rPr lang="en-US" sz="1300" b="1" dirty="0" err="1" smtClean="0">
                <a:latin typeface="Nudi 01 e" pitchFamily="2" charset="0"/>
              </a:rPr>
              <a:t>E£ÉÆßAzÀÄ</a:t>
            </a:r>
            <a:r>
              <a:rPr lang="en-US" sz="1300" b="1" dirty="0" smtClean="0">
                <a:latin typeface="Nudi 01 e" pitchFamily="2" charset="0"/>
              </a:rPr>
              <a:t> ¸ÀÜ¼ÀPÉÌ ª</a:t>
            </a:r>
            <a:r>
              <a:rPr lang="en-US" sz="1300" b="1" dirty="0" err="1" smtClean="0">
                <a:latin typeface="Nudi 01 e" pitchFamily="2" charset="0"/>
              </a:rPr>
              <a:t>ÀÄvÀÄÛ</a:t>
            </a:r>
            <a:r>
              <a:rPr lang="en-US" sz="1300" b="1" dirty="0" smtClean="0">
                <a:latin typeface="Nudi 01 e" pitchFamily="2" charset="0"/>
              </a:rPr>
              <a:t> </a:t>
            </a:r>
            <a:r>
              <a:rPr lang="en-US" sz="1300" b="1" dirty="0" err="1" smtClean="0">
                <a:latin typeface="Nudi 01 e" pitchFamily="2" charset="0"/>
              </a:rPr>
              <a:t>M§â</a:t>
            </a:r>
            <a:r>
              <a:rPr lang="en-US" sz="1300" b="1" dirty="0" smtClean="0">
                <a:latin typeface="Nudi 01 e" pitchFamily="2" charset="0"/>
              </a:rPr>
              <a:t> ª</a:t>
            </a:r>
            <a:r>
              <a:rPr lang="en-US" sz="1300" b="1" dirty="0" err="1" smtClean="0">
                <a:latin typeface="Nudi 01 e" pitchFamily="2" charset="0"/>
              </a:rPr>
              <a:t>ÀåQÛ¬ÄAzÀ</a:t>
            </a:r>
            <a:r>
              <a:rPr lang="en-US" sz="1300" b="1" dirty="0" smtClean="0">
                <a:latin typeface="Nudi 01 e" pitchFamily="2" charset="0"/>
              </a:rPr>
              <a:t> </a:t>
            </a:r>
            <a:r>
              <a:rPr lang="en-US" sz="1300" b="1" dirty="0" err="1" smtClean="0">
                <a:latin typeface="Nudi 01 e" pitchFamily="2" charset="0"/>
              </a:rPr>
              <a:t>E£ÉÆß§â¤UÉ</a:t>
            </a:r>
            <a:r>
              <a:rPr lang="en-US" sz="1300" b="1" dirty="0" smtClean="0">
                <a:latin typeface="Nudi 01 e" pitchFamily="2" charset="0"/>
              </a:rPr>
              <a:t> </a:t>
            </a:r>
            <a:r>
              <a:rPr lang="en-US" sz="1300" b="1" dirty="0" err="1" smtClean="0">
                <a:latin typeface="Nudi 01 e" pitchFamily="2" charset="0"/>
              </a:rPr>
              <a:t>gÀªÁ£É</a:t>
            </a:r>
            <a:r>
              <a:rPr lang="en-US" sz="1300" b="1" dirty="0" smtClean="0">
                <a:latin typeface="Nudi 01 e" pitchFamily="2" charset="0"/>
              </a:rPr>
              <a:t> ª</a:t>
            </a:r>
            <a:r>
              <a:rPr lang="en-US" sz="1300" b="1" dirty="0" err="1" smtClean="0">
                <a:latin typeface="Nudi 01 e" pitchFamily="2" charset="0"/>
              </a:rPr>
              <a:t>ÀiÁqÀÄvÀÛzÉ</a:t>
            </a:r>
            <a:r>
              <a:rPr lang="en-US" sz="1300" b="1" dirty="0" smtClean="0">
                <a:latin typeface="Nudi 01 e" pitchFamily="2" charset="0"/>
              </a:rPr>
              <a:t>. </a:t>
            </a:r>
            <a:endParaRPr lang="en-IN" sz="1300" dirty="0" smtClean="0">
              <a:latin typeface="Nudi 01 e" pitchFamily="2" charset="0"/>
            </a:endParaRPr>
          </a:p>
          <a:p>
            <a:r>
              <a:rPr lang="en-US" sz="1300" b="1" dirty="0" smtClean="0">
                <a:latin typeface="Nudi 01 e" pitchFamily="2" charset="0"/>
              </a:rPr>
              <a:t>D. F PÉ®¸</a:t>
            </a:r>
            <a:r>
              <a:rPr lang="en-US" sz="1300" b="1" dirty="0" err="1" smtClean="0">
                <a:latin typeface="Nudi 01 e" pitchFamily="2" charset="0"/>
              </a:rPr>
              <a:t>ÀªÀ£ÀÄß</a:t>
            </a:r>
            <a:r>
              <a:rPr lang="en-US" sz="1300" b="1" dirty="0" smtClean="0">
                <a:latin typeface="Nudi 01 e" pitchFamily="2" charset="0"/>
              </a:rPr>
              <a:t> ±ÁSÉ, ª</a:t>
            </a:r>
            <a:r>
              <a:rPr lang="en-US" sz="1300" b="1" dirty="0" err="1" smtClean="0">
                <a:latin typeface="Nudi 01 e" pitchFamily="2" charset="0"/>
              </a:rPr>
              <a:t>ÉÄÊPÉÆæÃ</a:t>
            </a:r>
            <a:r>
              <a:rPr lang="en-US" sz="1300" b="1" dirty="0" smtClean="0">
                <a:latin typeface="Nudi 01 e" pitchFamily="2" charset="0"/>
              </a:rPr>
              <a:t> </a:t>
            </a:r>
            <a:r>
              <a:rPr lang="en-US" sz="1300" b="1" dirty="0" err="1" smtClean="0">
                <a:latin typeface="Nudi 01 e" pitchFamily="2" charset="0"/>
              </a:rPr>
              <a:t>JnJA£ÉÆA¢UÉ</a:t>
            </a:r>
            <a:r>
              <a:rPr lang="en-US" sz="1300" b="1" dirty="0" smtClean="0">
                <a:latin typeface="Nudi 01 e" pitchFamily="2" charset="0"/>
              </a:rPr>
              <a:t> ¨</a:t>
            </a:r>
            <a:r>
              <a:rPr lang="en-US" sz="1300" b="1" dirty="0" err="1" smtClean="0">
                <a:latin typeface="Nudi 01 e" pitchFamily="2" charset="0"/>
              </a:rPr>
              <a:t>ÁåAPï</a:t>
            </a:r>
            <a:r>
              <a:rPr lang="en-US" sz="1300" b="1" dirty="0" smtClean="0">
                <a:latin typeface="Nudi 01 e" pitchFamily="2" charset="0"/>
              </a:rPr>
              <a:t> «</a:t>
            </a:r>
            <a:r>
              <a:rPr lang="en-US" sz="1300" b="1" dirty="0" err="1" smtClean="0">
                <a:latin typeface="Nudi 01 e" pitchFamily="2" charset="0"/>
              </a:rPr>
              <a:t>ÄvÀæ</a:t>
            </a:r>
            <a:r>
              <a:rPr lang="en-US" sz="1300" b="1" dirty="0" smtClean="0">
                <a:latin typeface="Nudi 01 e" pitchFamily="2" charset="0"/>
              </a:rPr>
              <a:t>, </a:t>
            </a:r>
            <a:r>
              <a:rPr lang="en-US" sz="1300" b="1" dirty="0" err="1" smtClean="0">
                <a:latin typeface="Nudi 01 e" pitchFamily="2" charset="0"/>
              </a:rPr>
              <a:t>EAlgï£Émï</a:t>
            </a:r>
            <a:r>
              <a:rPr lang="en-US" sz="1300" b="1" dirty="0" smtClean="0">
                <a:latin typeface="Nudi 01 e" pitchFamily="2" charset="0"/>
              </a:rPr>
              <a:t> ¨</a:t>
            </a:r>
            <a:r>
              <a:rPr lang="en-US" sz="1300" b="1" dirty="0" err="1" smtClean="0">
                <a:latin typeface="Nudi 01 e" pitchFamily="2" charset="0"/>
              </a:rPr>
              <a:t>ÁåAQAUï</a:t>
            </a:r>
            <a:r>
              <a:rPr lang="en-US" sz="1300" b="1" dirty="0" smtClean="0">
                <a:latin typeface="Nudi 01 e" pitchFamily="2" charset="0"/>
              </a:rPr>
              <a:t>, ª</a:t>
            </a:r>
            <a:r>
              <a:rPr lang="en-US" sz="1300" b="1" dirty="0" err="1" smtClean="0">
                <a:latin typeface="Nudi 01 e" pitchFamily="2" charset="0"/>
              </a:rPr>
              <a:t>ÉÆ¨ÉÊ¯ï</a:t>
            </a:r>
            <a:r>
              <a:rPr lang="en-US" sz="1300" b="1" dirty="0" smtClean="0">
                <a:latin typeface="Nudi 01 e" pitchFamily="2" charset="0"/>
              </a:rPr>
              <a:t> ¨</a:t>
            </a:r>
            <a:r>
              <a:rPr lang="en-US" sz="1300" b="1" dirty="0" err="1" smtClean="0">
                <a:latin typeface="Nudi 01 e" pitchFamily="2" charset="0"/>
              </a:rPr>
              <a:t>ÁåAQAUï</a:t>
            </a:r>
            <a:r>
              <a:rPr lang="en-US" sz="1300" b="1" dirty="0" smtClean="0">
                <a:latin typeface="Nudi 01 e" pitchFamily="2" charset="0"/>
              </a:rPr>
              <a:t>, </a:t>
            </a:r>
            <a:r>
              <a:rPr lang="en-US" sz="1300" b="1" dirty="0" err="1" smtClean="0">
                <a:latin typeface="Nudi 01 e" pitchFamily="2" charset="0"/>
              </a:rPr>
              <a:t>J£ïEJ¥sïn</a:t>
            </a:r>
            <a:r>
              <a:rPr lang="en-US" sz="1300" b="1" dirty="0" smtClean="0">
                <a:latin typeface="Nudi 01 e" pitchFamily="2" charset="0"/>
              </a:rPr>
              <a:t> ª</a:t>
            </a:r>
            <a:r>
              <a:rPr lang="en-US" sz="1300" b="1" dirty="0" err="1" smtClean="0">
                <a:latin typeface="Nudi 01 e" pitchFamily="2" charset="0"/>
              </a:rPr>
              <a:t>ÀÄvÀÄÛ</a:t>
            </a:r>
            <a:r>
              <a:rPr lang="en-US" sz="1300" b="1" dirty="0" smtClean="0">
                <a:latin typeface="Nudi 01 e" pitchFamily="2" charset="0"/>
              </a:rPr>
              <a:t> </a:t>
            </a:r>
            <a:r>
              <a:rPr lang="en-US" sz="1300" b="1" dirty="0" err="1" smtClean="0">
                <a:latin typeface="Nudi 01 e" pitchFamily="2" charset="0"/>
              </a:rPr>
              <a:t>DgïnfJ¸ï</a:t>
            </a:r>
            <a:r>
              <a:rPr lang="en-US" sz="1300" b="1" dirty="0" smtClean="0">
                <a:latin typeface="Nudi 01 e" pitchFamily="2" charset="0"/>
              </a:rPr>
              <a:t> ºÀAvÀUÀ¼À°è ª</a:t>
            </a:r>
            <a:r>
              <a:rPr lang="en-US" sz="1300" b="1" dirty="0" err="1" smtClean="0">
                <a:latin typeface="Nudi 01 e" pitchFamily="2" charset="0"/>
              </a:rPr>
              <a:t>ÀiÁqÀ</a:t>
            </a:r>
            <a:r>
              <a:rPr lang="en-US" sz="1300" b="1" dirty="0" smtClean="0">
                <a:latin typeface="Nudi 01 e" pitchFamily="2" charset="0"/>
              </a:rPr>
              <a:t>§º</a:t>
            </a:r>
            <a:r>
              <a:rPr lang="en-US" sz="1300" b="1" dirty="0" err="1" smtClean="0">
                <a:latin typeface="Nudi 01 e" pitchFamily="2" charset="0"/>
              </a:rPr>
              <a:t>ÀÄzÁVzÉ</a:t>
            </a:r>
            <a:r>
              <a:rPr lang="en-US" sz="1300" b="1" dirty="0" smtClean="0">
                <a:latin typeface="Nudi 01 e" pitchFamily="2" charset="0"/>
              </a:rPr>
              <a:t>.</a:t>
            </a:r>
            <a:endParaRPr lang="en-IN" sz="1300" dirty="0">
              <a:latin typeface="Nudi 01 e" pitchFamily="2" charset="0"/>
            </a:endParaRPr>
          </a:p>
        </p:txBody>
      </p:sp>
      <p:grpSp>
        <p:nvGrpSpPr>
          <p:cNvPr id="113" name="Group 112"/>
          <p:cNvGrpSpPr/>
          <p:nvPr/>
        </p:nvGrpSpPr>
        <p:grpSpPr>
          <a:xfrm>
            <a:off x="5083" y="666043"/>
            <a:ext cx="1408515" cy="1169894"/>
            <a:chOff x="-4738" y="1382948"/>
            <a:chExt cx="2231935" cy="1169894"/>
          </a:xfrm>
        </p:grpSpPr>
        <p:sp>
          <p:nvSpPr>
            <p:cNvPr id="75" name="Right Arrow 74"/>
            <p:cNvSpPr/>
            <p:nvPr/>
          </p:nvSpPr>
          <p:spPr>
            <a:xfrm>
              <a:off x="21880" y="1382948"/>
              <a:ext cx="2205317" cy="1169894"/>
            </a:xfrm>
            <a:prstGeom prst="rightArrow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-4738" y="1770569"/>
              <a:ext cx="2069615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Nudi 01 e" pitchFamily="2" charset="0"/>
                </a:rPr>
                <a:t>º</a:t>
              </a:r>
              <a:r>
                <a:rPr lang="en-US" b="1" dirty="0" err="1" smtClean="0">
                  <a:latin typeface="Nudi 01 e" pitchFamily="2" charset="0"/>
                </a:rPr>
                <a:t>Àt</a:t>
              </a:r>
              <a:r>
                <a:rPr lang="en-US" b="1" dirty="0" smtClean="0">
                  <a:latin typeface="Nudi 01 e" pitchFamily="2" charset="0"/>
                </a:rPr>
                <a:t> </a:t>
              </a:r>
              <a:r>
                <a:rPr lang="en-US" b="1" dirty="0" err="1" smtClean="0">
                  <a:latin typeface="Nudi 01 e" pitchFamily="2" charset="0"/>
                </a:rPr>
                <a:t>gÀªÁ£É</a:t>
              </a:r>
              <a:r>
                <a:rPr lang="en-US" b="1" dirty="0" smtClean="0">
                  <a:latin typeface="Nudi 01 e" pitchFamily="2" charset="0"/>
                </a:rPr>
                <a:t>:</a:t>
              </a:r>
              <a:endParaRPr lang="en-IN" dirty="0">
                <a:latin typeface="Nudi 01 e" pitchFamily="2" charset="0"/>
              </a:endParaRPr>
            </a:p>
          </p:txBody>
        </p:sp>
      </p:grpSp>
      <p:sp>
        <p:nvSpPr>
          <p:cNvPr id="111" name="Rectangle 110"/>
          <p:cNvSpPr/>
          <p:nvPr/>
        </p:nvSpPr>
        <p:spPr>
          <a:xfrm>
            <a:off x="-61461" y="28545"/>
            <a:ext cx="1491857" cy="57150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50800" tIns="50800" rIns="50800" bIns="5080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59377" y="152400"/>
            <a:ext cx="12907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Nudi 01 e" pitchFamily="2" charset="0"/>
              </a:rPr>
              <a:t>¸ÉÃªÉUÀ¼ÀÄ:</a:t>
            </a:r>
            <a:endParaRPr lang="en-IN" sz="2800" dirty="0">
              <a:solidFill>
                <a:schemeClr val="bg1"/>
              </a:solidFill>
              <a:latin typeface="Nudi 01 e" pitchFamily="2" charset="0"/>
            </a:endParaRPr>
          </a:p>
        </p:txBody>
      </p:sp>
      <p:grpSp>
        <p:nvGrpSpPr>
          <p:cNvPr id="135" name="Group 134"/>
          <p:cNvGrpSpPr/>
          <p:nvPr/>
        </p:nvGrpSpPr>
        <p:grpSpPr>
          <a:xfrm>
            <a:off x="4180" y="6642890"/>
            <a:ext cx="6565428" cy="1939451"/>
            <a:chOff x="18192" y="2041776"/>
            <a:chExt cx="6565428" cy="1939451"/>
          </a:xfrm>
        </p:grpSpPr>
        <p:sp>
          <p:nvSpPr>
            <p:cNvPr id="79" name="Rounded Rectangle 78"/>
            <p:cNvSpPr/>
            <p:nvPr/>
          </p:nvSpPr>
          <p:spPr>
            <a:xfrm>
              <a:off x="1513998" y="2041776"/>
              <a:ext cx="5069622" cy="1939451"/>
            </a:xfrm>
            <a:prstGeom prst="roundRect">
              <a:avLst/>
            </a:prstGeom>
            <a:solidFill>
              <a:srgbClr val="F694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83" name="Rectangle 82"/>
            <p:cNvSpPr/>
            <p:nvPr/>
          </p:nvSpPr>
          <p:spPr>
            <a:xfrm>
              <a:off x="1712374" y="2103226"/>
              <a:ext cx="4621215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28600" indent="-228600">
                <a:buFont typeface="Arial" pitchFamily="34" charset="0"/>
                <a:buChar char="•"/>
              </a:pPr>
              <a:r>
                <a:rPr lang="en-US" sz="1400" b="1" dirty="0" smtClean="0">
                  <a:latin typeface="Nudi 01 e" pitchFamily="2" charset="0"/>
                </a:rPr>
                <a:t>ªÀÄ£É, </a:t>
              </a:r>
              <a:r>
                <a:rPr lang="en-US" sz="1400" b="1" dirty="0" err="1" smtClean="0">
                  <a:latin typeface="Nudi 01 e" pitchFamily="2" charset="0"/>
                </a:rPr>
                <a:t>PÁgÀÄ</a:t>
              </a:r>
              <a:r>
                <a:rPr lang="en-US" sz="1400" b="1" dirty="0" smtClean="0">
                  <a:latin typeface="Nudi 01 e" pitchFamily="2" charset="0"/>
                </a:rPr>
                <a:t>, </a:t>
              </a:r>
              <a:r>
                <a:rPr lang="en-US" sz="1400" b="1" dirty="0" err="1" smtClean="0">
                  <a:latin typeface="Nudi 01 e" pitchFamily="2" charset="0"/>
                </a:rPr>
                <a:t>UÀÈºÉÆÃ¥ÀAiÉÆÃV</a:t>
              </a:r>
              <a:r>
                <a:rPr lang="en-US" sz="1400" b="1" dirty="0" smtClean="0">
                  <a:latin typeface="Nudi 01 e" pitchFamily="2" charset="0"/>
                </a:rPr>
                <a:t> ¸ÀgÀPÀÄUÀ¼À </a:t>
              </a:r>
              <a:r>
                <a:rPr lang="en-US" sz="1400" b="1" dirty="0" err="1" smtClean="0">
                  <a:latin typeface="Nudi 01 e" pitchFamily="2" charset="0"/>
                </a:rPr>
                <a:t>RjÃ¢UÉ</a:t>
              </a:r>
              <a:r>
                <a:rPr lang="en-US" sz="1400" b="1" dirty="0" smtClean="0">
                  <a:latin typeface="Nudi 01 e" pitchFamily="2" charset="0"/>
                </a:rPr>
                <a:t> ºÁUÀÆ ²PÀët ªÀÄÄAvÁzÀªÀÅUÀ½UÉ ¨ÁåAPÀÄUÀ¼ÀÄ ¸Á®UÀ¼À£ÀÄß ¤</a:t>
              </a:r>
              <a:r>
                <a:rPr lang="en-US" sz="1400" b="1" dirty="0" err="1" smtClean="0">
                  <a:latin typeface="Nudi 01 e" pitchFamily="2" charset="0"/>
                </a:rPr>
                <a:t>ÃqÀÄvÀÛªÉ</a:t>
              </a:r>
              <a:r>
                <a:rPr lang="en-US" sz="1400" b="1" dirty="0" smtClean="0">
                  <a:latin typeface="Nudi 01 e" pitchFamily="2" charset="0"/>
                </a:rPr>
                <a:t>. </a:t>
              </a:r>
              <a:endParaRPr lang="en-IN" sz="1400" dirty="0" smtClean="0">
                <a:latin typeface="Nudi 01 e" pitchFamily="2" charset="0"/>
              </a:endParaRPr>
            </a:p>
            <a:p>
              <a:pPr marL="228600" indent="-228600">
                <a:buFont typeface="Arial" pitchFamily="34" charset="0"/>
                <a:buChar char="•"/>
              </a:pPr>
              <a:r>
                <a:rPr lang="en-US" sz="1400" b="1" dirty="0" smtClean="0">
                  <a:latin typeface="Nudi 01 e" pitchFamily="2" charset="0"/>
                </a:rPr>
                <a:t>PÀÈ¶, </a:t>
              </a:r>
              <a:r>
                <a:rPr lang="en-US" sz="1400" b="1" dirty="0" err="1" smtClean="0">
                  <a:latin typeface="Nudi 01 e" pitchFamily="2" charset="0"/>
                </a:rPr>
                <a:t>GzÀåªÀÄ</a:t>
              </a:r>
              <a:r>
                <a:rPr lang="en-US" sz="1400" b="1" dirty="0" smtClean="0">
                  <a:latin typeface="Nudi 01 e" pitchFamily="2" charset="0"/>
                </a:rPr>
                <a:t>, </a:t>
              </a:r>
              <a:r>
                <a:rPr lang="en-US" sz="1400" b="1" dirty="0" err="1" smtClean="0">
                  <a:latin typeface="Nudi 01 e" pitchFamily="2" charset="0"/>
                </a:rPr>
                <a:t>PÉÊUÁjPÉ</a:t>
              </a:r>
              <a:r>
                <a:rPr lang="en-US" sz="1400" b="1" dirty="0" smtClean="0">
                  <a:latin typeface="Nudi 01 e" pitchFamily="2" charset="0"/>
                </a:rPr>
                <a:t> ª</a:t>
              </a:r>
              <a:r>
                <a:rPr lang="en-US" sz="1400" b="1" dirty="0" err="1" smtClean="0">
                  <a:latin typeface="Nudi 01 e" pitchFamily="2" charset="0"/>
                </a:rPr>
                <a:t>ÀÄvÀÄÛ</a:t>
              </a:r>
              <a:r>
                <a:rPr lang="en-US" sz="1400" b="1" dirty="0" smtClean="0">
                  <a:latin typeface="Nudi 01 e" pitchFamily="2" charset="0"/>
                </a:rPr>
                <a:t> ¸ÉÃªÁ PÉëÃvÀæUÀ¼ÀAvÀºÀ </a:t>
              </a:r>
              <a:r>
                <a:rPr lang="en-US" sz="1400" b="1" dirty="0" err="1" smtClean="0">
                  <a:latin typeface="Nudi 01 e" pitchFamily="2" charset="0"/>
                </a:rPr>
                <a:t>DyðPÀ</a:t>
              </a:r>
              <a:r>
                <a:rPr lang="en-US" sz="1400" b="1" dirty="0" smtClean="0">
                  <a:latin typeface="Nudi 01 e" pitchFamily="2" charset="0"/>
                </a:rPr>
                <a:t> ZÀlÄªÀnPÉUÀ½UÉ </a:t>
              </a:r>
              <a:r>
                <a:rPr lang="en-US" sz="1400" b="1" dirty="0" err="1" smtClean="0">
                  <a:latin typeface="Nudi 01 e" pitchFamily="2" charset="0"/>
                </a:rPr>
                <a:t>PÀÆqÀ</a:t>
              </a:r>
              <a:r>
                <a:rPr lang="en-US" sz="1400" b="1" dirty="0" smtClean="0">
                  <a:latin typeface="Nudi 01 e" pitchFamily="2" charset="0"/>
                </a:rPr>
                <a:t> ¸Á®UÀ¼À£ÀÄß </a:t>
              </a:r>
              <a:r>
                <a:rPr lang="en-US" sz="1400" b="1" dirty="0" err="1" smtClean="0">
                  <a:latin typeface="Nudi 01 e" pitchFamily="2" charset="0"/>
                </a:rPr>
                <a:t>MzÀV¸À¯ÁUÀÄvÀÛzÉ</a:t>
              </a:r>
              <a:r>
                <a:rPr lang="en-US" sz="1400" b="1" dirty="0" smtClean="0">
                  <a:latin typeface="Nudi 01 e" pitchFamily="2" charset="0"/>
                </a:rPr>
                <a:t>.</a:t>
              </a:r>
              <a:endParaRPr lang="en-IN" sz="1400" dirty="0" smtClean="0">
                <a:latin typeface="Nudi 01 e" pitchFamily="2" charset="0"/>
              </a:endParaRPr>
            </a:p>
            <a:p>
              <a:pPr marL="228600" indent="-228600">
                <a:buFont typeface="Arial" pitchFamily="34" charset="0"/>
                <a:buChar char="•"/>
              </a:pPr>
              <a:r>
                <a:rPr lang="en-US" sz="1400" b="1" dirty="0" err="1" smtClean="0">
                  <a:latin typeface="Nudi 01 e" pitchFamily="2" charset="0"/>
                </a:rPr>
                <a:t>dÆf£ÀAvÀºÀ</a:t>
              </a:r>
              <a:r>
                <a:rPr lang="en-US" sz="1400" b="1" dirty="0" smtClean="0">
                  <a:latin typeface="Nudi 01 e" pitchFamily="2" charset="0"/>
                </a:rPr>
                <a:t> £</a:t>
              </a:r>
              <a:r>
                <a:rPr lang="en-US" sz="1400" b="1" dirty="0" err="1" smtClean="0">
                  <a:latin typeface="Nudi 01 e" pitchFamily="2" charset="0"/>
                </a:rPr>
                <a:t>ÁåAiÀÄ¨Á»gÀ</a:t>
              </a:r>
              <a:r>
                <a:rPr lang="en-US" sz="1400" b="1" dirty="0" smtClean="0">
                  <a:latin typeface="Nudi 01 e" pitchFamily="2" charset="0"/>
                </a:rPr>
                <a:t> ZÀlÄªÀnPÉUÀ½UÉ ¸Á®UÀ¼À£ÀÄß ¤</a:t>
              </a:r>
              <a:r>
                <a:rPr lang="en-US" sz="1400" b="1" dirty="0" err="1" smtClean="0">
                  <a:latin typeface="Nudi 01 e" pitchFamily="2" charset="0"/>
                </a:rPr>
                <a:t>ÃqÀ¯ÁUÀÄªÀÅ</a:t>
              </a:r>
              <a:r>
                <a:rPr lang="en-US" sz="1400" b="1" dirty="0" smtClean="0">
                  <a:latin typeface="Nudi 01 e" pitchFamily="2" charset="0"/>
                </a:rPr>
                <a:t>¢®è. </a:t>
              </a:r>
              <a:endParaRPr lang="en-IN" sz="1400" dirty="0" smtClean="0">
                <a:latin typeface="Nudi 01 e" pitchFamily="2" charset="0"/>
              </a:endParaRPr>
            </a:p>
            <a:p>
              <a:pPr marL="228600" indent="-228600">
                <a:buFont typeface="Arial" pitchFamily="34" charset="0"/>
                <a:buChar char="•"/>
              </a:pPr>
              <a:r>
                <a:rPr lang="en-US" sz="1400" b="1" dirty="0" smtClean="0">
                  <a:latin typeface="Nudi 01 e" pitchFamily="2" charset="0"/>
                </a:rPr>
                <a:t>ªÀiÁgÀªÁrUÀ¼ÀÄ º</a:t>
              </a:r>
              <a:r>
                <a:rPr lang="en-US" sz="1400" b="1" dirty="0" err="1" smtClean="0">
                  <a:latin typeface="Nudi 01 e" pitchFamily="2" charset="0"/>
                </a:rPr>
                <a:t>ÉÆj¸ÀÄªÀ</a:t>
              </a:r>
              <a:r>
                <a:rPr lang="en-US" sz="1400" b="1" dirty="0" smtClean="0">
                  <a:latin typeface="Nudi 01 e" pitchFamily="2" charset="0"/>
                </a:rPr>
                <a:t> §</a:t>
              </a:r>
              <a:r>
                <a:rPr lang="en-US" sz="1400" b="1" dirty="0" err="1" smtClean="0">
                  <a:latin typeface="Nudi 01 e" pitchFamily="2" charset="0"/>
                </a:rPr>
                <a:t>rØ</a:t>
              </a:r>
              <a:r>
                <a:rPr lang="en-US" sz="1400" b="1" dirty="0" smtClean="0">
                  <a:latin typeface="Nudi 01 e" pitchFamily="2" charset="0"/>
                </a:rPr>
                <a:t> </a:t>
              </a:r>
              <a:r>
                <a:rPr lang="en-US" sz="1400" b="1" dirty="0" err="1" smtClean="0">
                  <a:latin typeface="Nudi 01 e" pitchFamily="2" charset="0"/>
                </a:rPr>
                <a:t>zÀgÀPÉÌ</a:t>
              </a:r>
              <a:r>
                <a:rPr lang="en-US" sz="1400" b="1" dirty="0" smtClean="0">
                  <a:latin typeface="Nudi 01 e" pitchFamily="2" charset="0"/>
                </a:rPr>
                <a:t> ºÉÆÃ°¹zÀgÉ ¨</a:t>
              </a:r>
              <a:r>
                <a:rPr lang="en-US" sz="1400" b="1" dirty="0" err="1" smtClean="0">
                  <a:latin typeface="Nudi 01 e" pitchFamily="2" charset="0"/>
                </a:rPr>
                <a:t>ÁåAPï</a:t>
              </a:r>
              <a:r>
                <a:rPr lang="en-US" sz="1400" b="1" dirty="0" smtClean="0">
                  <a:latin typeface="Nudi 01 e" pitchFamily="2" charset="0"/>
                </a:rPr>
                <a:t> ¸Á®UÀ¼À §</a:t>
              </a:r>
              <a:r>
                <a:rPr lang="en-US" sz="1400" b="1" dirty="0" err="1" smtClean="0">
                  <a:latin typeface="Nudi 01 e" pitchFamily="2" charset="0"/>
                </a:rPr>
                <a:t>rØ</a:t>
              </a:r>
              <a:r>
                <a:rPr lang="en-US" sz="1400" b="1" dirty="0" smtClean="0">
                  <a:latin typeface="Nudi 01 e" pitchFamily="2" charset="0"/>
                </a:rPr>
                <a:t> </a:t>
              </a:r>
              <a:r>
                <a:rPr lang="en-US" sz="1400" b="1" dirty="0" err="1" smtClean="0">
                  <a:latin typeface="Nudi 01 e" pitchFamily="2" charset="0"/>
                </a:rPr>
                <a:t>zÀgÀªÀÅ</a:t>
              </a:r>
              <a:r>
                <a:rPr lang="en-US" sz="1400" b="1" dirty="0" smtClean="0">
                  <a:latin typeface="Nudi 01 e" pitchFamily="2" charset="0"/>
                </a:rPr>
                <a:t> </a:t>
              </a:r>
              <a:r>
                <a:rPr lang="en-US" sz="1400" b="1" dirty="0" err="1" smtClean="0">
                  <a:latin typeface="Nudi 01 e" pitchFamily="2" charset="0"/>
                </a:rPr>
                <a:t>vÀÄA</a:t>
              </a:r>
              <a:r>
                <a:rPr lang="en-US" sz="1400" b="1" dirty="0" smtClean="0">
                  <a:latin typeface="Nudi 01 e" pitchFamily="2" charset="0"/>
                </a:rPr>
                <a:t>§ </a:t>
              </a:r>
              <a:r>
                <a:rPr lang="en-US" sz="1400" b="1" dirty="0" err="1" smtClean="0">
                  <a:latin typeface="Nudi 01 e" pitchFamily="2" charset="0"/>
                </a:rPr>
                <a:t>PÀrªÉÄAiÀiÁVgÀÄvÀÛzÉ</a:t>
              </a:r>
              <a:r>
                <a:rPr lang="en-US" sz="1400" b="1" dirty="0" smtClean="0">
                  <a:latin typeface="Nudi 01 e" pitchFamily="2" charset="0"/>
                </a:rPr>
                <a:t>. </a:t>
              </a:r>
              <a:endParaRPr lang="en-IN" sz="1400" dirty="0">
                <a:latin typeface="Nudi 01 e" pitchFamily="2" charset="0"/>
              </a:endParaRPr>
            </a:p>
          </p:txBody>
        </p:sp>
        <p:grpSp>
          <p:nvGrpSpPr>
            <p:cNvPr id="114" name="Group 113"/>
            <p:cNvGrpSpPr/>
            <p:nvPr/>
          </p:nvGrpSpPr>
          <p:grpSpPr>
            <a:xfrm>
              <a:off x="18192" y="2424859"/>
              <a:ext cx="1391717" cy="1169894"/>
              <a:chOff x="21880" y="1382948"/>
              <a:chExt cx="2205317" cy="1169894"/>
            </a:xfrm>
          </p:grpSpPr>
          <p:sp>
            <p:nvSpPr>
              <p:cNvPr id="115" name="Right Arrow 114"/>
              <p:cNvSpPr/>
              <p:nvPr/>
            </p:nvSpPr>
            <p:spPr>
              <a:xfrm>
                <a:off x="21880" y="1382948"/>
                <a:ext cx="2205317" cy="1169894"/>
              </a:xfrm>
              <a:prstGeom prst="rightArrow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116" name="TextBox 115"/>
              <p:cNvSpPr txBox="1"/>
              <p:nvPr/>
            </p:nvSpPr>
            <p:spPr>
              <a:xfrm>
                <a:off x="90723" y="1770569"/>
                <a:ext cx="1687380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>
                    <a:latin typeface="Nudi 01 e" pitchFamily="2" charset="0"/>
                  </a:rPr>
                  <a:t>¸Á®:</a:t>
                </a:r>
                <a:endParaRPr lang="en-IN" sz="2000" dirty="0">
                  <a:latin typeface="Nudi 01 e" pitchFamily="2" charset="0"/>
                </a:endParaRPr>
              </a:p>
            </p:txBody>
          </p:sp>
        </p:grpSp>
      </p:grpSp>
      <p:grpSp>
        <p:nvGrpSpPr>
          <p:cNvPr id="134" name="Group 133"/>
          <p:cNvGrpSpPr/>
          <p:nvPr/>
        </p:nvGrpSpPr>
        <p:grpSpPr>
          <a:xfrm>
            <a:off x="21881" y="2743252"/>
            <a:ext cx="6561739" cy="2671574"/>
            <a:chOff x="21881" y="4104724"/>
            <a:chExt cx="6561739" cy="2671574"/>
          </a:xfrm>
        </p:grpSpPr>
        <p:sp>
          <p:nvSpPr>
            <p:cNvPr id="80" name="Rounded Rectangle 79"/>
            <p:cNvSpPr/>
            <p:nvPr/>
          </p:nvSpPr>
          <p:spPr>
            <a:xfrm>
              <a:off x="1513998" y="4104724"/>
              <a:ext cx="5069622" cy="2671574"/>
            </a:xfrm>
            <a:prstGeom prst="roundRect">
              <a:avLst/>
            </a:prstGeom>
            <a:solidFill>
              <a:srgbClr val="0060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85" name="Rectangle 84"/>
            <p:cNvSpPr/>
            <p:nvPr/>
          </p:nvSpPr>
          <p:spPr>
            <a:xfrm>
              <a:off x="1769140" y="4244626"/>
              <a:ext cx="4783670" cy="2400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28600" indent="-228600">
                <a:spcAft>
                  <a:spcPts val="600"/>
                </a:spcAft>
                <a:buFont typeface="Arial" pitchFamily="34" charset="0"/>
                <a:buChar char="•"/>
              </a:pP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º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Àt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»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A¥ÀqÉAiÀÄ®Ä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J®è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JnJA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UÀ¼À°è ºÁUÀÆ ¦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MJ¸ï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AiÀÄAvÀæUÀ¼À°è (RjÃ¢UÀ½UÁVgÀÄªÀ £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ÀUÀzÀÄgÀ»vÀ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¥ÁªÀwUÀ½UÉ) 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CAVÃPÀj¸À¯ÁUÀÄªÀÅzÀÄ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.</a:t>
              </a:r>
              <a:endParaRPr lang="en-IN" sz="1300" dirty="0" smtClean="0">
                <a:solidFill>
                  <a:schemeClr val="bg1"/>
                </a:solidFill>
                <a:latin typeface="Nudi 01 e" pitchFamily="2" charset="0"/>
              </a:endParaRPr>
            </a:p>
            <a:p>
              <a:pPr marL="228600" indent="-228600">
                <a:spcAft>
                  <a:spcPts val="600"/>
                </a:spcAft>
                <a:buFont typeface="Arial" pitchFamily="34" charset="0"/>
                <a:buChar char="•"/>
              </a:pP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JnJAUÀ½AzÀ º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ÀtªÀ£ÀÄß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»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A¥ÀqÉAiÀÄÄªÁUÀ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ºÁVÃ ¦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MJ¸ï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UÀ¼À°è ª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ÀåªÀºÁgÀ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ª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ÀiÁqÀÄªÁUÀ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ª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ÉÊAiÀÄQÛPÀ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UÀÄgÀÄvÀÄ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¸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ÀASÉå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(¦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LJ£ï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)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AiÀÄ£ÀÄß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§¼À¸À¯ÁUÀÄvÀÛzÉ.</a:t>
              </a:r>
              <a:endParaRPr lang="en-IN" sz="1300" dirty="0" smtClean="0">
                <a:solidFill>
                  <a:schemeClr val="bg1"/>
                </a:solidFill>
                <a:latin typeface="Nudi 01 e" pitchFamily="2" charset="0"/>
              </a:endParaRPr>
            </a:p>
            <a:p>
              <a:pPr marL="228600" indent="-228600">
                <a:spcAft>
                  <a:spcPts val="600"/>
                </a:spcAft>
                <a:buFont typeface="Arial" pitchFamily="34" charset="0"/>
                <a:buChar char="•"/>
              </a:pP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ª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ÉÊAiÀÄQÛPÀ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UÀÄgÀÄvÀÄ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¸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ÀASÉå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(¦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LJ£ï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)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AiÀÄ£ÀÄß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DVÃUÀ §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zÀ¯ÁªÀuÉ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ªÀiÁrPÉÆ¼ÀîvÀPÀÌzÀÄÝ ºÁUÀÆ 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CzÀ£ÀÄß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¨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ÉÃgÉ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AiÀiÁgÉÆqÀ£ÉAiÀÄÆ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ºÀAaPÉÆ¼ÀîvÀPÀÌzÀÝ®è.</a:t>
              </a:r>
              <a:endParaRPr lang="en-IN" sz="1300" dirty="0" smtClean="0">
                <a:solidFill>
                  <a:schemeClr val="bg1"/>
                </a:solidFill>
                <a:latin typeface="Nudi 01 e" pitchFamily="2" charset="0"/>
              </a:endParaRPr>
            </a:p>
            <a:p>
              <a:pPr marL="228600" indent="-228600">
                <a:spcAft>
                  <a:spcPts val="600"/>
                </a:spcAft>
                <a:buFont typeface="Arial" pitchFamily="34" charset="0"/>
                <a:buChar char="•"/>
              </a:pP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JnJA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PÁqïð£ÀÄß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C£ÀPÀëgÀ¸ÀÜ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UÁæºÀPÀjUÀÆ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¤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ÃqÀ¯ÁUÀÄªÀÅzÀÄ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.</a:t>
              </a:r>
              <a:endParaRPr lang="en-IN" sz="1300" dirty="0" smtClean="0">
                <a:solidFill>
                  <a:schemeClr val="bg1"/>
                </a:solidFill>
                <a:latin typeface="Nudi 01 e" pitchFamily="2" charset="0"/>
              </a:endParaRPr>
            </a:p>
            <a:p>
              <a:pPr marL="228600" indent="-228600">
                <a:spcAft>
                  <a:spcPts val="600"/>
                </a:spcAft>
                <a:buFont typeface="Arial" pitchFamily="34" charset="0"/>
                <a:buChar char="•"/>
              </a:pP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`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gÀÄ¥ÉÃ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qÉ©mï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PÁqïð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C¥Ààl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zÉÃ²ÃAiÀÄ 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qÉ©mï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PÁqïð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DVzÀÄÝ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CzÀ£ÀÄß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MAzÀÄ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®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PÀë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gÀÆ¥Á¬ÄUÀ¼À 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CAvÀUÀðvÀ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C¥ÀWÁvÀ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«ª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ÀiÁ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¸Ë®¨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sÀåzÉÆA¢UÉ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`£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Áå±À£À¯ï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¥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ÉÃªÉÄAmï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PÁ¥ÉÇðgÉÃµÀ£ï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D¥sï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EArAiÀiÁ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’(J£ï¦¹L)¸</a:t>
              </a:r>
              <a:r>
                <a:rPr lang="en-US" sz="1300" b="1" dirty="0" err="1" smtClean="0">
                  <a:solidFill>
                    <a:schemeClr val="bg1"/>
                  </a:solidFill>
                  <a:latin typeface="Nudi 01 e" pitchFamily="2" charset="0"/>
                </a:rPr>
                <a:t>ÀA¸ÉÜAiÀÄÄ</a:t>
              </a:r>
              <a:r>
                <a:rPr lang="en-US" sz="1300" b="1" dirty="0" smtClean="0">
                  <a:solidFill>
                    <a:schemeClr val="bg1"/>
                  </a:solidFill>
                  <a:latin typeface="Nudi 01 e" pitchFamily="2" charset="0"/>
                </a:rPr>
                <a:t> ¥ÀjZÀ¬Ä¹zÉ.</a:t>
              </a:r>
              <a:endParaRPr lang="en-IN" sz="1300" dirty="0">
                <a:solidFill>
                  <a:schemeClr val="bg1"/>
                </a:solidFill>
                <a:latin typeface="Nudi 01 e" pitchFamily="2" charset="0"/>
              </a:endParaRPr>
            </a:p>
          </p:txBody>
        </p:sp>
        <p:grpSp>
          <p:nvGrpSpPr>
            <p:cNvPr id="117" name="Group 116"/>
            <p:cNvGrpSpPr/>
            <p:nvPr/>
          </p:nvGrpSpPr>
          <p:grpSpPr>
            <a:xfrm>
              <a:off x="21881" y="5054423"/>
              <a:ext cx="1676481" cy="1169894"/>
              <a:chOff x="-4738" y="1382948"/>
              <a:chExt cx="2656554" cy="1169894"/>
            </a:xfrm>
          </p:grpSpPr>
          <p:sp>
            <p:nvSpPr>
              <p:cNvPr id="118" name="Right Arrow 117"/>
              <p:cNvSpPr/>
              <p:nvPr/>
            </p:nvSpPr>
            <p:spPr>
              <a:xfrm>
                <a:off x="21880" y="1382948"/>
                <a:ext cx="2205317" cy="1169894"/>
              </a:xfrm>
              <a:prstGeom prst="rightArrow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119" name="TextBox 118"/>
              <p:cNvSpPr txBox="1"/>
              <p:nvPr/>
            </p:nvSpPr>
            <p:spPr>
              <a:xfrm>
                <a:off x="-4738" y="1770569"/>
                <a:ext cx="2656554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err="1" smtClean="0">
                    <a:latin typeface="Nudi 01 e" pitchFamily="2" charset="0"/>
                  </a:rPr>
                  <a:t>JnJA</a:t>
                </a:r>
                <a:r>
                  <a:rPr lang="en-US" sz="1600" b="1" dirty="0" smtClean="0">
                    <a:latin typeface="Nudi 01 e" pitchFamily="2" charset="0"/>
                  </a:rPr>
                  <a:t> </a:t>
                </a:r>
                <a:r>
                  <a:rPr lang="en-US" b="1" dirty="0" err="1" smtClean="0">
                    <a:latin typeface="Nudi 01 e" pitchFamily="2" charset="0"/>
                  </a:rPr>
                  <a:t>PÁqïð</a:t>
                </a:r>
                <a:r>
                  <a:rPr lang="en-US" sz="1600" b="1" dirty="0" smtClean="0">
                    <a:latin typeface="Nudi 01 e" pitchFamily="2" charset="0"/>
                  </a:rPr>
                  <a:t>; </a:t>
                </a:r>
                <a:endParaRPr lang="en-IN" sz="1600" dirty="0">
                  <a:latin typeface="Nudi 01 e" pitchFamily="2" charset="0"/>
                </a:endParaRPr>
              </a:p>
            </p:txBody>
          </p:sp>
        </p:grpSp>
      </p:grpSp>
      <p:grpSp>
        <p:nvGrpSpPr>
          <p:cNvPr id="133" name="Group 132"/>
          <p:cNvGrpSpPr/>
          <p:nvPr/>
        </p:nvGrpSpPr>
        <p:grpSpPr>
          <a:xfrm>
            <a:off x="30810" y="5493479"/>
            <a:ext cx="6569608" cy="1169894"/>
            <a:chOff x="14012" y="7215703"/>
            <a:chExt cx="6569608" cy="1169894"/>
          </a:xfrm>
        </p:grpSpPr>
        <p:sp>
          <p:nvSpPr>
            <p:cNvPr id="120" name="Rounded Rectangle 119"/>
            <p:cNvSpPr/>
            <p:nvPr/>
          </p:nvSpPr>
          <p:spPr>
            <a:xfrm>
              <a:off x="1513998" y="7315374"/>
              <a:ext cx="5069622" cy="927551"/>
            </a:xfrm>
            <a:prstGeom prst="roundRect">
              <a:avLst/>
            </a:prstGeom>
            <a:solidFill>
              <a:srgbClr val="00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1722840" y="7394840"/>
              <a:ext cx="4619679" cy="8156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spcAft>
                  <a:spcPts val="600"/>
                </a:spcAft>
                <a:buFont typeface="Arial" pitchFamily="34" charset="0"/>
                <a:buChar char="•"/>
              </a:pPr>
              <a:r>
                <a:rPr lang="en-US" sz="1400" b="1" dirty="0" err="1" smtClean="0">
                  <a:latin typeface="Nudi 01 e" pitchFamily="2" charset="0"/>
                </a:rPr>
                <a:t>EAlgï£Émï</a:t>
              </a:r>
              <a:r>
                <a:rPr lang="en-US" sz="1400" b="1" dirty="0" smtClean="0">
                  <a:latin typeface="Nudi 01 e" pitchFamily="2" charset="0"/>
                </a:rPr>
                <a:t> ¨</a:t>
              </a:r>
              <a:r>
                <a:rPr lang="en-US" sz="1400" b="1" dirty="0" err="1" smtClean="0">
                  <a:latin typeface="Nudi 01 e" pitchFamily="2" charset="0"/>
                </a:rPr>
                <a:t>ÁåAQAUï</a:t>
              </a:r>
              <a:r>
                <a:rPr lang="en-US" sz="1400" b="1" dirty="0" smtClean="0">
                  <a:latin typeface="Nudi 01 e" pitchFamily="2" charset="0"/>
                </a:rPr>
                <a:t> </a:t>
              </a:r>
              <a:r>
                <a:rPr lang="en-US" sz="1400" b="1" dirty="0" err="1" smtClean="0">
                  <a:latin typeface="Nudi 01 e" pitchFamily="2" charset="0"/>
                </a:rPr>
                <a:t>MAzÀÄ</a:t>
              </a:r>
              <a:r>
                <a:rPr lang="en-US" sz="1400" b="1" dirty="0" smtClean="0">
                  <a:latin typeface="Nudi 01 e" pitchFamily="2" charset="0"/>
                </a:rPr>
                <a:t> </a:t>
              </a:r>
              <a:r>
                <a:rPr lang="en-US" sz="1400" b="1" dirty="0" err="1" smtClean="0">
                  <a:latin typeface="Nudi 01 e" pitchFamily="2" charset="0"/>
                </a:rPr>
                <a:t>J¯ÉPÁÖç¤Pï</a:t>
              </a:r>
              <a:r>
                <a:rPr lang="en-US" sz="1400" b="1" dirty="0" smtClean="0">
                  <a:latin typeface="Nudi 01 e" pitchFamily="2" charset="0"/>
                </a:rPr>
                <a:t> ¥</a:t>
              </a:r>
              <a:r>
                <a:rPr lang="en-US" sz="1400" b="1" dirty="0" err="1" smtClean="0">
                  <a:latin typeface="Nudi 01 e" pitchFamily="2" charset="0"/>
                </a:rPr>
                <a:t>ÁªÀw</a:t>
              </a:r>
              <a:r>
                <a:rPr lang="en-US" sz="1400" b="1" dirty="0" smtClean="0">
                  <a:latin typeface="Nudi 01 e" pitchFamily="2" charset="0"/>
                </a:rPr>
                <a:t> ª</a:t>
              </a:r>
              <a:r>
                <a:rPr lang="en-US" sz="1400" b="1" dirty="0" err="1" smtClean="0">
                  <a:latin typeface="Nudi 01 e" pitchFamily="2" charset="0"/>
                </a:rPr>
                <a:t>ÀåªÀ¸ÉÜAiÀiÁVzÉ</a:t>
              </a:r>
              <a:r>
                <a:rPr lang="en-US" sz="1400" b="1" dirty="0" smtClean="0">
                  <a:latin typeface="Nudi 01 e" pitchFamily="2" charset="0"/>
                </a:rPr>
                <a:t>. </a:t>
              </a:r>
              <a:endParaRPr lang="en-IN" sz="1400" dirty="0" smtClean="0">
                <a:latin typeface="Nudi 01 e" pitchFamily="2" charset="0"/>
              </a:endParaRPr>
            </a:p>
            <a:p>
              <a:pPr marL="342900" indent="-342900">
                <a:spcAft>
                  <a:spcPts val="600"/>
                </a:spcAft>
                <a:buFont typeface="Arial" pitchFamily="34" charset="0"/>
                <a:buChar char="•"/>
              </a:pPr>
              <a:r>
                <a:rPr lang="en-US" sz="1400" b="1" dirty="0" smtClean="0">
                  <a:latin typeface="Nudi 01 e" pitchFamily="2" charset="0"/>
                </a:rPr>
                <a:t>¤¢ü ª</a:t>
              </a:r>
              <a:r>
                <a:rPr lang="en-US" sz="1400" b="1" dirty="0" err="1" smtClean="0">
                  <a:latin typeface="Nudi 01 e" pitchFamily="2" charset="0"/>
                </a:rPr>
                <a:t>ÀUÁðªÀuÉ</a:t>
              </a:r>
              <a:r>
                <a:rPr lang="en-US" sz="1400" b="1" dirty="0" smtClean="0">
                  <a:latin typeface="Nudi 01 e" pitchFamily="2" charset="0"/>
                </a:rPr>
                <a:t>, ©¯ï ¥</a:t>
              </a:r>
              <a:r>
                <a:rPr lang="en-US" sz="1400" b="1" dirty="0" err="1" smtClean="0">
                  <a:latin typeface="Nudi 01 e" pitchFamily="2" charset="0"/>
                </a:rPr>
                <a:t>ÁªÀw</a:t>
              </a:r>
              <a:r>
                <a:rPr lang="en-US" sz="1400" b="1" dirty="0" smtClean="0">
                  <a:latin typeface="Nudi 01 e" pitchFamily="2" charset="0"/>
                </a:rPr>
                <a:t>, </a:t>
              </a:r>
              <a:r>
                <a:rPr lang="en-US" sz="1400" b="1" dirty="0" err="1" smtClean="0">
                  <a:latin typeface="Nudi 01 e" pitchFamily="2" charset="0"/>
                </a:rPr>
                <a:t>SÁvÉ</a:t>
              </a:r>
              <a:r>
                <a:rPr lang="en-US" sz="1400" b="1" dirty="0" smtClean="0">
                  <a:latin typeface="Nudi 01 e" pitchFamily="2" charset="0"/>
                </a:rPr>
                <a:t> «</a:t>
              </a:r>
              <a:r>
                <a:rPr lang="en-US" sz="1400" b="1" dirty="0" err="1" smtClean="0">
                  <a:latin typeface="Nudi 01 e" pitchFamily="2" charset="0"/>
                </a:rPr>
                <a:t>ZÁgÀuÉ</a:t>
              </a:r>
              <a:r>
                <a:rPr lang="en-US" sz="1400" b="1" dirty="0" smtClean="0">
                  <a:latin typeface="Nudi 01 e" pitchFamily="2" charset="0"/>
                </a:rPr>
                <a:t>, </a:t>
              </a:r>
              <a:r>
                <a:rPr lang="en-US" sz="1400" b="1" dirty="0" err="1" smtClean="0">
                  <a:latin typeface="Nudi 01 e" pitchFamily="2" charset="0"/>
                </a:rPr>
                <a:t>nPÉmï</a:t>
              </a:r>
              <a:r>
                <a:rPr lang="en-US" sz="1400" b="1" dirty="0" smtClean="0">
                  <a:latin typeface="Nudi 01 e" pitchFamily="2" charset="0"/>
                </a:rPr>
                <a:t> §</a:t>
              </a:r>
              <a:r>
                <a:rPr lang="en-US" sz="1400" b="1" dirty="0" err="1" smtClean="0">
                  <a:latin typeface="Nudi 01 e" pitchFamily="2" charset="0"/>
                </a:rPr>
                <a:t>ÄQÌAUï</a:t>
              </a:r>
              <a:r>
                <a:rPr lang="en-US" sz="1400" b="1" dirty="0" smtClean="0">
                  <a:latin typeface="Nudi 01 e" pitchFamily="2" charset="0"/>
                </a:rPr>
                <a:t>, </a:t>
              </a:r>
              <a:r>
                <a:rPr lang="en-US" sz="1400" b="1" dirty="0" err="1" smtClean="0">
                  <a:latin typeface="Nudi 01 e" pitchFamily="2" charset="0"/>
                </a:rPr>
                <a:t>D£ï¯ÉÊ£ï</a:t>
              </a:r>
              <a:r>
                <a:rPr lang="en-US" sz="1400" b="1" dirty="0" smtClean="0">
                  <a:latin typeface="Nudi 01 e" pitchFamily="2" charset="0"/>
                </a:rPr>
                <a:t> ±</a:t>
              </a:r>
              <a:r>
                <a:rPr lang="en-US" sz="1400" b="1" dirty="0" err="1" smtClean="0">
                  <a:latin typeface="Nudi 01 e" pitchFamily="2" charset="0"/>
                </a:rPr>
                <a:t>Á¦AUï</a:t>
              </a:r>
              <a:r>
                <a:rPr lang="en-US" sz="1400" b="1" dirty="0" smtClean="0">
                  <a:latin typeface="Nudi 01 e" pitchFamily="2" charset="0"/>
                </a:rPr>
                <a:t> ªÀåªÀ¸ÉÜUÀ¼À£ÀÆß </a:t>
              </a:r>
              <a:r>
                <a:rPr lang="en-US" sz="1400" b="1" dirty="0" err="1" smtClean="0">
                  <a:latin typeface="Nudi 01 e" pitchFamily="2" charset="0"/>
                </a:rPr>
                <a:t>MzÀV¸ÀÄvÀÛzÉ</a:t>
              </a:r>
              <a:r>
                <a:rPr lang="en-US" sz="1400" b="1" dirty="0" smtClean="0">
                  <a:latin typeface="Nudi 01 e" pitchFamily="2" charset="0"/>
                </a:rPr>
                <a:t>.</a:t>
              </a:r>
              <a:endParaRPr lang="en-IN" sz="1400" dirty="0">
                <a:latin typeface="Nudi 01 e" pitchFamily="2" charset="0"/>
              </a:endParaRPr>
            </a:p>
          </p:txBody>
        </p:sp>
        <p:grpSp>
          <p:nvGrpSpPr>
            <p:cNvPr id="122" name="Group 121"/>
            <p:cNvGrpSpPr/>
            <p:nvPr/>
          </p:nvGrpSpPr>
          <p:grpSpPr>
            <a:xfrm>
              <a:off x="14012" y="7215703"/>
              <a:ext cx="1408515" cy="1169894"/>
              <a:chOff x="-4738" y="1382948"/>
              <a:chExt cx="2231935" cy="1169894"/>
            </a:xfrm>
          </p:grpSpPr>
          <p:sp>
            <p:nvSpPr>
              <p:cNvPr id="123" name="Right Arrow 122"/>
              <p:cNvSpPr/>
              <p:nvPr/>
            </p:nvSpPr>
            <p:spPr>
              <a:xfrm>
                <a:off x="21880" y="1382948"/>
                <a:ext cx="2205317" cy="1169894"/>
              </a:xfrm>
              <a:prstGeom prst="rightArrow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124" name="TextBox 123"/>
              <p:cNvSpPr txBox="1"/>
              <p:nvPr/>
            </p:nvSpPr>
            <p:spPr>
              <a:xfrm>
                <a:off x="-4738" y="1668154"/>
                <a:ext cx="2069615" cy="646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b="1" dirty="0" err="1" smtClean="0">
                    <a:latin typeface="Nudi 01 e" pitchFamily="2" charset="0"/>
                  </a:rPr>
                  <a:t>EAlgï£Émï</a:t>
                </a:r>
                <a:r>
                  <a:rPr lang="en-US" b="1" dirty="0" smtClean="0">
                    <a:latin typeface="Nudi 01 e" pitchFamily="2" charset="0"/>
                  </a:rPr>
                  <a:t> ¨</a:t>
                </a:r>
                <a:r>
                  <a:rPr lang="en-US" b="1" dirty="0" err="1" smtClean="0">
                    <a:latin typeface="Nudi 01 e" pitchFamily="2" charset="0"/>
                  </a:rPr>
                  <a:t>ÁåAQAUï</a:t>
                </a:r>
                <a:r>
                  <a:rPr lang="en-US" b="1" dirty="0" smtClean="0">
                    <a:latin typeface="Nudi 01 e" pitchFamily="2" charset="0"/>
                  </a:rPr>
                  <a:t>:</a:t>
                </a:r>
                <a:endParaRPr lang="en-IN" dirty="0">
                  <a:latin typeface="Nudi 01 e" pitchFamily="2" charset="0"/>
                </a:endParaRPr>
              </a:p>
            </p:txBody>
          </p:sp>
        </p:grpSp>
      </p:grpSp>
      <p:grpSp>
        <p:nvGrpSpPr>
          <p:cNvPr id="131" name="Group 130"/>
          <p:cNvGrpSpPr/>
          <p:nvPr/>
        </p:nvGrpSpPr>
        <p:grpSpPr>
          <a:xfrm>
            <a:off x="0" y="1717558"/>
            <a:ext cx="6569608" cy="1169894"/>
            <a:chOff x="18403" y="8164712"/>
            <a:chExt cx="6569608" cy="1169894"/>
          </a:xfrm>
        </p:grpSpPr>
        <p:sp>
          <p:nvSpPr>
            <p:cNvPr id="126" name="Rounded Rectangle 125"/>
            <p:cNvSpPr/>
            <p:nvPr/>
          </p:nvSpPr>
          <p:spPr>
            <a:xfrm>
              <a:off x="1526469" y="8464553"/>
              <a:ext cx="5061542" cy="503446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27" name="Rectangle 126"/>
            <p:cNvSpPr/>
            <p:nvPr/>
          </p:nvSpPr>
          <p:spPr>
            <a:xfrm>
              <a:off x="1727231" y="8589707"/>
              <a:ext cx="486078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b="1" dirty="0" err="1" smtClean="0">
                  <a:solidFill>
                    <a:schemeClr val="bg1"/>
                  </a:solidFill>
                  <a:latin typeface="Nudi 01 e" pitchFamily="2" charset="0"/>
                </a:rPr>
                <a:t>J£ïEJ¥sïn</a:t>
              </a:r>
              <a:r>
                <a:rPr lang="en-US" sz="1200" b="1" dirty="0" smtClean="0">
                  <a:solidFill>
                    <a:schemeClr val="bg1"/>
                  </a:solidFill>
                  <a:latin typeface="Nudi 01 e" pitchFamily="2" charset="0"/>
                </a:rPr>
                <a:t>/</a:t>
              </a:r>
              <a:r>
                <a:rPr lang="en-US" sz="1200" b="1" dirty="0" err="1" smtClean="0">
                  <a:solidFill>
                    <a:schemeClr val="bg1"/>
                  </a:solidFill>
                  <a:latin typeface="Nudi 01 e" pitchFamily="2" charset="0"/>
                </a:rPr>
                <a:t>DgïnfJ¸ï</a:t>
              </a:r>
              <a:r>
                <a:rPr lang="en-US" sz="1200" b="1" dirty="0" smtClean="0">
                  <a:solidFill>
                    <a:schemeClr val="bg1"/>
                  </a:solidFill>
                  <a:latin typeface="Nudi 01 e" pitchFamily="2" charset="0"/>
                </a:rPr>
                <a:t> ªÀÄÆ®PÀ ¥</a:t>
              </a:r>
              <a:r>
                <a:rPr lang="en-US" sz="1200" b="1" dirty="0" err="1" smtClean="0">
                  <a:solidFill>
                    <a:schemeClr val="bg1"/>
                  </a:solidFill>
                  <a:latin typeface="Nudi 01 e" pitchFamily="2" charset="0"/>
                </a:rPr>
                <a:t>sÀAqï</a:t>
              </a:r>
              <a:r>
                <a:rPr lang="en-US" sz="1200" b="1" dirty="0" smtClean="0">
                  <a:solidFill>
                    <a:schemeClr val="bg1"/>
                  </a:solidFill>
                  <a:latin typeface="Nudi 01 e" pitchFamily="2" charset="0"/>
                </a:rPr>
                <a:t> ª</a:t>
              </a:r>
              <a:r>
                <a:rPr lang="en-US" sz="1200" b="1" dirty="0" err="1" smtClean="0">
                  <a:solidFill>
                    <a:schemeClr val="bg1"/>
                  </a:solidFill>
                  <a:latin typeface="Nudi 01 e" pitchFamily="2" charset="0"/>
                </a:rPr>
                <a:t>ÀUÁðªÀuÉ</a:t>
              </a:r>
              <a:r>
                <a:rPr lang="en-US" sz="1200" b="1" dirty="0" smtClean="0">
                  <a:solidFill>
                    <a:schemeClr val="bg1"/>
                  </a:solidFill>
                  <a:latin typeface="Nudi 01 e" pitchFamily="2" charset="0"/>
                </a:rPr>
                <a:t>, </a:t>
              </a:r>
              <a:r>
                <a:rPr lang="en-US" sz="1200" b="1" dirty="0" err="1" smtClean="0">
                  <a:solidFill>
                    <a:schemeClr val="bg1"/>
                  </a:solidFill>
                  <a:latin typeface="Nudi 01 e" pitchFamily="2" charset="0"/>
                </a:rPr>
                <a:t>LJA¦J¸ï</a:t>
              </a:r>
              <a:r>
                <a:rPr lang="en-US" sz="1200" b="1" dirty="0" smtClean="0">
                  <a:solidFill>
                    <a:schemeClr val="bg1"/>
                  </a:solidFill>
                  <a:latin typeface="Nudi 01 e" pitchFamily="2" charset="0"/>
                </a:rPr>
                <a:t> ª</a:t>
              </a:r>
              <a:r>
                <a:rPr lang="en-US" sz="1200" b="1" dirty="0" err="1" smtClean="0">
                  <a:solidFill>
                    <a:schemeClr val="bg1"/>
                  </a:solidFill>
                  <a:latin typeface="Nudi 01 e" pitchFamily="2" charset="0"/>
                </a:rPr>
                <a:t>ÀÄvÀÄÛ</a:t>
              </a:r>
              <a:r>
                <a:rPr lang="en-US" sz="1200" b="1" dirty="0" smtClean="0">
                  <a:solidFill>
                    <a:schemeClr val="bg1"/>
                  </a:solidFill>
                  <a:latin typeface="Nudi 01 e" pitchFamily="2" charset="0"/>
                </a:rPr>
                <a:t> ©¯ï ¥</a:t>
              </a:r>
              <a:r>
                <a:rPr lang="en-US" sz="1200" b="1" dirty="0" err="1" smtClean="0">
                  <a:solidFill>
                    <a:schemeClr val="bg1"/>
                  </a:solidFill>
                  <a:latin typeface="Nudi 01 e" pitchFamily="2" charset="0"/>
                </a:rPr>
                <a:t>ÁªÀw</a:t>
              </a:r>
              <a:r>
                <a:rPr lang="en-US" sz="1200" b="1" dirty="0" smtClean="0">
                  <a:solidFill>
                    <a:schemeClr val="bg1"/>
                  </a:solidFill>
                  <a:latin typeface="Nudi 01 e" pitchFamily="2" charset="0"/>
                </a:rPr>
                <a:t>.</a:t>
              </a:r>
              <a:endParaRPr lang="en-IN" sz="1200" dirty="0">
                <a:solidFill>
                  <a:schemeClr val="bg1"/>
                </a:solidFill>
                <a:latin typeface="Nudi 01 e" pitchFamily="2" charset="0"/>
              </a:endParaRPr>
            </a:p>
          </p:txBody>
        </p:sp>
        <p:grpSp>
          <p:nvGrpSpPr>
            <p:cNvPr id="128" name="Group 127"/>
            <p:cNvGrpSpPr/>
            <p:nvPr/>
          </p:nvGrpSpPr>
          <p:grpSpPr>
            <a:xfrm>
              <a:off x="18403" y="8164712"/>
              <a:ext cx="1408515" cy="1169894"/>
              <a:chOff x="-4738" y="1541261"/>
              <a:chExt cx="2231935" cy="1169894"/>
            </a:xfrm>
          </p:grpSpPr>
          <p:sp>
            <p:nvSpPr>
              <p:cNvPr id="129" name="Right Arrow 128"/>
              <p:cNvSpPr/>
              <p:nvPr/>
            </p:nvSpPr>
            <p:spPr>
              <a:xfrm>
                <a:off x="21880" y="1541261"/>
                <a:ext cx="2205317" cy="1169894"/>
              </a:xfrm>
              <a:prstGeom prst="rightArrow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130" name="TextBox 129"/>
              <p:cNvSpPr txBox="1"/>
              <p:nvPr/>
            </p:nvSpPr>
            <p:spPr>
              <a:xfrm>
                <a:off x="-4738" y="1811830"/>
                <a:ext cx="2069615" cy="646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en-US" b="1" dirty="0" smtClean="0">
                    <a:latin typeface="Nudi 01 e" pitchFamily="2" charset="0"/>
                  </a:rPr>
                  <a:t>ª</a:t>
                </a:r>
                <a:r>
                  <a:rPr lang="en-US" b="1" dirty="0" err="1" smtClean="0">
                    <a:latin typeface="Nudi 01 e" pitchFamily="2" charset="0"/>
                  </a:rPr>
                  <a:t>ÉÆ¨ÉÊ¯ï</a:t>
                </a:r>
                <a:r>
                  <a:rPr lang="en-US" b="1" dirty="0" smtClean="0">
                    <a:latin typeface="Nudi 01 e" pitchFamily="2" charset="0"/>
                  </a:rPr>
                  <a:t> ¨</a:t>
                </a:r>
                <a:r>
                  <a:rPr lang="en-US" b="1" dirty="0" err="1" smtClean="0">
                    <a:latin typeface="Nudi 01 e" pitchFamily="2" charset="0"/>
                  </a:rPr>
                  <a:t>ÁåAQAUï</a:t>
                </a:r>
                <a:r>
                  <a:rPr lang="en-US" b="1" dirty="0" smtClean="0">
                    <a:latin typeface="Nudi 01 e" pitchFamily="2" charset="0"/>
                  </a:rPr>
                  <a:t>:</a:t>
                </a:r>
                <a:endParaRPr lang="en-IN" dirty="0">
                  <a:latin typeface="Nudi 01 e" pitchFamily="2" charset="0"/>
                </a:endParaRPr>
              </a:p>
            </p:txBody>
          </p:sp>
        </p:grpSp>
      </p:grpSp>
      <p:grpSp>
        <p:nvGrpSpPr>
          <p:cNvPr id="136" name="Group 135"/>
          <p:cNvGrpSpPr/>
          <p:nvPr/>
        </p:nvGrpSpPr>
        <p:grpSpPr>
          <a:xfrm>
            <a:off x="38890" y="8226924"/>
            <a:ext cx="6513920" cy="1169894"/>
            <a:chOff x="18403" y="8006399"/>
            <a:chExt cx="6513920" cy="1169894"/>
          </a:xfrm>
        </p:grpSpPr>
        <p:sp>
          <p:nvSpPr>
            <p:cNvPr id="137" name="Rounded Rectangle 136"/>
            <p:cNvSpPr/>
            <p:nvPr/>
          </p:nvSpPr>
          <p:spPr>
            <a:xfrm>
              <a:off x="1518389" y="8419939"/>
              <a:ext cx="5013934" cy="470125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38" name="Rectangle 137"/>
            <p:cNvSpPr/>
            <p:nvPr/>
          </p:nvSpPr>
          <p:spPr>
            <a:xfrm>
              <a:off x="1727231" y="8401289"/>
              <a:ext cx="461967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dirty="0" smtClean="0">
                  <a:solidFill>
                    <a:schemeClr val="bg1"/>
                  </a:solidFill>
                  <a:latin typeface="Nudi 01 e" pitchFamily="2" charset="0"/>
                </a:rPr>
                <a:t>ª</a:t>
              </a:r>
              <a:r>
                <a:rPr lang="en-US" sz="1600" b="1" dirty="0" err="1" smtClean="0">
                  <a:solidFill>
                    <a:schemeClr val="bg1"/>
                  </a:solidFill>
                  <a:latin typeface="Nudi 01 e" pitchFamily="2" charset="0"/>
                </a:rPr>
                <a:t>ÀÄAdÆgÁzÀ</a:t>
              </a:r>
              <a:r>
                <a:rPr lang="en-US" sz="1600" b="1" dirty="0" smtClean="0">
                  <a:solidFill>
                    <a:schemeClr val="bg1"/>
                  </a:solidFill>
                  <a:latin typeface="Nudi 01 e" pitchFamily="2" charset="0"/>
                </a:rPr>
                <a:t> «</a:t>
              </a:r>
              <a:r>
                <a:rPr lang="en-US" sz="1600" b="1" dirty="0" err="1" smtClean="0">
                  <a:solidFill>
                    <a:schemeClr val="bg1"/>
                  </a:solidFill>
                  <a:latin typeface="Nudi 01 e" pitchFamily="2" charset="0"/>
                </a:rPr>
                <a:t>ÄwAiÀÄªÀgÉUÉ</a:t>
              </a:r>
              <a:r>
                <a:rPr lang="en-US" sz="1600" b="1" dirty="0" smtClean="0">
                  <a:solidFill>
                    <a:schemeClr val="bg1"/>
                  </a:solidFill>
                  <a:latin typeface="Nudi 01 e" pitchFamily="2" charset="0"/>
                </a:rPr>
                <a:t> º</a:t>
              </a:r>
              <a:r>
                <a:rPr lang="en-US" sz="1600" b="1" dirty="0" err="1" smtClean="0">
                  <a:solidFill>
                    <a:schemeClr val="bg1"/>
                  </a:solidFill>
                  <a:latin typeface="Nudi 01 e" pitchFamily="2" charset="0"/>
                </a:rPr>
                <a:t>ÉZÀÄÑªÀj</a:t>
              </a:r>
              <a:r>
                <a:rPr lang="en-US" sz="1600" b="1" dirty="0" smtClean="0">
                  <a:solidFill>
                    <a:schemeClr val="bg1"/>
                  </a:solidFill>
                  <a:latin typeface="Nudi 01 e" pitchFamily="2" charset="0"/>
                </a:rPr>
                <a:t> º</a:t>
              </a:r>
              <a:r>
                <a:rPr lang="en-US" sz="1600" b="1" dirty="0" err="1" smtClean="0">
                  <a:solidFill>
                    <a:schemeClr val="bg1"/>
                  </a:solidFill>
                  <a:latin typeface="Nudi 01 e" pitchFamily="2" charset="0"/>
                </a:rPr>
                <a:t>ÀtªÀ£ÀÄß</a:t>
              </a:r>
              <a:r>
                <a:rPr lang="en-US" sz="1600" b="1" dirty="0" smtClean="0">
                  <a:solidFill>
                    <a:schemeClr val="bg1"/>
                  </a:solidFill>
                  <a:latin typeface="Nudi 01 e" pitchFamily="2" charset="0"/>
                </a:rPr>
                <a:t> ¨ÁåAPÀÄUÀ½AzÀ ¥</a:t>
              </a:r>
              <a:r>
                <a:rPr lang="en-US" sz="1600" b="1" dirty="0" err="1" smtClean="0">
                  <a:solidFill>
                    <a:schemeClr val="bg1"/>
                  </a:solidFill>
                  <a:latin typeface="Nudi 01 e" pitchFamily="2" charset="0"/>
                </a:rPr>
                <a:t>ÀqÉAiÀÄÄªÀÅzÀÄ</a:t>
              </a:r>
              <a:r>
                <a:rPr lang="en-US" sz="1600" b="1" dirty="0" smtClean="0">
                  <a:solidFill>
                    <a:schemeClr val="bg1"/>
                  </a:solidFill>
                  <a:latin typeface="Nudi 01 e" pitchFamily="2" charset="0"/>
                </a:rPr>
                <a:t>.</a:t>
              </a:r>
              <a:endParaRPr lang="en-IN" sz="1600" dirty="0">
                <a:solidFill>
                  <a:schemeClr val="bg1"/>
                </a:solidFill>
                <a:latin typeface="Nudi 01 e" pitchFamily="2" charset="0"/>
              </a:endParaRPr>
            </a:p>
          </p:txBody>
        </p:sp>
        <p:grpSp>
          <p:nvGrpSpPr>
            <p:cNvPr id="139" name="Group 138"/>
            <p:cNvGrpSpPr/>
            <p:nvPr/>
          </p:nvGrpSpPr>
          <p:grpSpPr>
            <a:xfrm>
              <a:off x="18403" y="8006399"/>
              <a:ext cx="1700748" cy="1169894"/>
              <a:chOff x="-4738" y="1382948"/>
              <a:chExt cx="2695008" cy="1169894"/>
            </a:xfrm>
          </p:grpSpPr>
          <p:sp>
            <p:nvSpPr>
              <p:cNvPr id="140" name="Right Arrow 139"/>
              <p:cNvSpPr/>
              <p:nvPr/>
            </p:nvSpPr>
            <p:spPr>
              <a:xfrm>
                <a:off x="21880" y="1382948"/>
                <a:ext cx="2205317" cy="1169894"/>
              </a:xfrm>
              <a:prstGeom prst="rightArrow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141" name="TextBox 140"/>
              <p:cNvSpPr txBox="1"/>
              <p:nvPr/>
            </p:nvSpPr>
            <p:spPr>
              <a:xfrm>
                <a:off x="-4738" y="1791052"/>
                <a:ext cx="2695008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b="1" dirty="0" err="1" smtClean="0">
                    <a:latin typeface="Nudi 01 e" pitchFamily="2" charset="0"/>
                  </a:rPr>
                  <a:t>NªÀgï</a:t>
                </a:r>
                <a:r>
                  <a:rPr lang="en-US" b="1" dirty="0" smtClean="0">
                    <a:latin typeface="Nudi 01 e" pitchFamily="2" charset="0"/>
                  </a:rPr>
                  <a:t> </a:t>
                </a:r>
                <a:r>
                  <a:rPr lang="en-US" b="1" dirty="0" err="1" smtClean="0">
                    <a:latin typeface="Nudi 01 e" pitchFamily="2" charset="0"/>
                  </a:rPr>
                  <a:t>qÁæ¥sïÖ</a:t>
                </a:r>
                <a:r>
                  <a:rPr lang="en-US" b="1" dirty="0" smtClean="0">
                    <a:latin typeface="Nudi 01 e" pitchFamily="2" charset="0"/>
                  </a:rPr>
                  <a:t>:</a:t>
                </a:r>
                <a:endParaRPr lang="en-IN" dirty="0">
                  <a:latin typeface="Nudi 01 e" pitchFamily="2" charset="0"/>
                </a:endParaRPr>
              </a:p>
            </p:txBody>
          </p:sp>
        </p:grpSp>
      </p:grpSp>
      <p:grpSp>
        <p:nvGrpSpPr>
          <p:cNvPr id="142" name="Group 141"/>
          <p:cNvGrpSpPr/>
          <p:nvPr/>
        </p:nvGrpSpPr>
        <p:grpSpPr>
          <a:xfrm>
            <a:off x="37201" y="8960368"/>
            <a:ext cx="6571297" cy="1169894"/>
            <a:chOff x="18403" y="8006399"/>
            <a:chExt cx="6571297" cy="1169894"/>
          </a:xfrm>
        </p:grpSpPr>
        <p:sp>
          <p:nvSpPr>
            <p:cNvPr id="143" name="Rounded Rectangle 142"/>
            <p:cNvSpPr/>
            <p:nvPr/>
          </p:nvSpPr>
          <p:spPr>
            <a:xfrm>
              <a:off x="1518389" y="8263297"/>
              <a:ext cx="5069622" cy="558479"/>
            </a:xfrm>
            <a:prstGeom prst="round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1520078" y="8278391"/>
              <a:ext cx="506962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 dirty="0" err="1" smtClean="0">
                  <a:latin typeface="Nudi 01 e" pitchFamily="2" charset="0"/>
                </a:rPr>
                <a:t>Cl¯ï</a:t>
              </a:r>
              <a:r>
                <a:rPr lang="en-US" sz="1400" b="1" dirty="0" smtClean="0">
                  <a:latin typeface="Nudi 01 e" pitchFamily="2" charset="0"/>
                </a:rPr>
                <a:t> ¦</a:t>
              </a:r>
              <a:r>
                <a:rPr lang="en-US" sz="1400" b="1" dirty="0" err="1" smtClean="0">
                  <a:latin typeface="Nudi 01 e" pitchFamily="2" charset="0"/>
                </a:rPr>
                <a:t>AZÀtÂ</a:t>
              </a:r>
              <a:r>
                <a:rPr lang="en-US" sz="1400" b="1" dirty="0" smtClean="0">
                  <a:latin typeface="Nudi 01 e" pitchFamily="2" charset="0"/>
                </a:rPr>
                <a:t> </a:t>
              </a:r>
              <a:r>
                <a:rPr lang="en-US" sz="1400" b="1" dirty="0" err="1" smtClean="0">
                  <a:latin typeface="Nudi 01 e" pitchFamily="2" charset="0"/>
                </a:rPr>
                <a:t>AiÉÆÃd£ÉAiÀÄrAiÀÄ°è</a:t>
              </a:r>
              <a:r>
                <a:rPr lang="en-US" sz="1400" b="1" dirty="0" smtClean="0">
                  <a:latin typeface="Nudi 01 e" pitchFamily="2" charset="0"/>
                </a:rPr>
                <a:t> </a:t>
              </a:r>
              <a:r>
                <a:rPr lang="en-US" sz="1400" b="1" dirty="0" err="1" smtClean="0">
                  <a:latin typeface="Nudi 01 e" pitchFamily="2" charset="0"/>
                </a:rPr>
                <a:t>gÀÆ</a:t>
              </a:r>
              <a:r>
                <a:rPr lang="en-US" sz="1400" b="1" dirty="0" smtClean="0">
                  <a:latin typeface="Nudi 01 e" pitchFamily="2" charset="0"/>
                </a:rPr>
                <a:t>. 1,000 ¢</a:t>
              </a:r>
              <a:r>
                <a:rPr lang="en-US" sz="1400" b="1" dirty="0" err="1" smtClean="0">
                  <a:latin typeface="Nudi 01 e" pitchFamily="2" charset="0"/>
                </a:rPr>
                <a:t>AzÀ</a:t>
              </a:r>
              <a:r>
                <a:rPr lang="en-US" sz="1400" b="1" dirty="0" smtClean="0">
                  <a:latin typeface="Nudi 01 e" pitchFamily="2" charset="0"/>
                </a:rPr>
                <a:t> </a:t>
              </a:r>
              <a:r>
                <a:rPr lang="en-US" sz="1400" b="1" dirty="0" err="1" smtClean="0">
                  <a:latin typeface="Nudi 01 e" pitchFamily="2" charset="0"/>
                </a:rPr>
                <a:t>gÀÆ</a:t>
              </a:r>
              <a:r>
                <a:rPr lang="en-US" sz="1400" b="1" dirty="0" smtClean="0">
                  <a:latin typeface="Nudi 01 e" pitchFamily="2" charset="0"/>
                </a:rPr>
                <a:t>. 5,000 </a:t>
              </a:r>
              <a:r>
                <a:rPr lang="en-US" sz="1400" b="1" dirty="0" err="1" smtClean="0">
                  <a:latin typeface="Nudi 01 e" pitchFamily="2" charset="0"/>
                </a:rPr>
                <a:t>zÀªÀgÉV£À</a:t>
              </a:r>
              <a:r>
                <a:rPr lang="en-US" sz="1400" b="1" dirty="0" smtClean="0">
                  <a:latin typeface="Nudi 01 e" pitchFamily="2" charset="0"/>
                </a:rPr>
                <a:t> </a:t>
              </a:r>
              <a:r>
                <a:rPr lang="en-US" sz="1400" b="1" dirty="0" err="1" smtClean="0">
                  <a:latin typeface="Nudi 01 e" pitchFamily="2" charset="0"/>
                </a:rPr>
                <a:t>RavÀ</a:t>
              </a:r>
              <a:r>
                <a:rPr lang="en-US" sz="1400" b="1" dirty="0" smtClean="0">
                  <a:latin typeface="Nudi 01 e" pitchFamily="2" charset="0"/>
                </a:rPr>
                <a:t> ¦</a:t>
              </a:r>
              <a:r>
                <a:rPr lang="en-US" sz="1400" b="1" dirty="0" err="1" smtClean="0">
                  <a:latin typeface="Nudi 01 e" pitchFamily="2" charset="0"/>
                </a:rPr>
                <a:t>AZÀtÂ</a:t>
              </a:r>
              <a:r>
                <a:rPr lang="en-US" sz="1400" b="1" dirty="0" smtClean="0">
                  <a:latin typeface="Nudi 01 e" pitchFamily="2" charset="0"/>
                </a:rPr>
                <a:t> (18 </a:t>
              </a:r>
              <a:r>
                <a:rPr lang="en-US" sz="1400" b="1" dirty="0" err="1" smtClean="0">
                  <a:latin typeface="Nudi 01 e" pitchFamily="2" charset="0"/>
                </a:rPr>
                <a:t>jAzÀ</a:t>
              </a:r>
              <a:r>
                <a:rPr lang="en-US" sz="1400" b="1" dirty="0" smtClean="0">
                  <a:latin typeface="Nudi 01 e" pitchFamily="2" charset="0"/>
                </a:rPr>
                <a:t> 40 ªÀµÀðUÀ¼ÀÄ) ®¨</a:t>
              </a:r>
              <a:r>
                <a:rPr lang="en-US" sz="1400" b="1" dirty="0" err="1" smtClean="0">
                  <a:latin typeface="Nudi 01 e" pitchFamily="2" charset="0"/>
                </a:rPr>
                <a:t>sÀå</a:t>
              </a:r>
              <a:r>
                <a:rPr lang="en-US" sz="1400" b="1" dirty="0" smtClean="0">
                  <a:latin typeface="Nudi 01 e" pitchFamily="2" charset="0"/>
                </a:rPr>
                <a:t>.</a:t>
              </a:r>
              <a:endParaRPr lang="en-IN" sz="1400" dirty="0">
                <a:latin typeface="Nudi 01 e" pitchFamily="2" charset="0"/>
              </a:endParaRPr>
            </a:p>
          </p:txBody>
        </p:sp>
        <p:grpSp>
          <p:nvGrpSpPr>
            <p:cNvPr id="145" name="Group 144"/>
            <p:cNvGrpSpPr/>
            <p:nvPr/>
          </p:nvGrpSpPr>
          <p:grpSpPr>
            <a:xfrm>
              <a:off x="18403" y="8006399"/>
              <a:ext cx="1408515" cy="1169894"/>
              <a:chOff x="-4738" y="1382948"/>
              <a:chExt cx="2231935" cy="1169894"/>
            </a:xfrm>
          </p:grpSpPr>
          <p:sp>
            <p:nvSpPr>
              <p:cNvPr id="146" name="Right Arrow 145"/>
              <p:cNvSpPr/>
              <p:nvPr/>
            </p:nvSpPr>
            <p:spPr>
              <a:xfrm>
                <a:off x="21880" y="1382948"/>
                <a:ext cx="2205317" cy="1169894"/>
              </a:xfrm>
              <a:prstGeom prst="rightArrow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147" name="TextBox 146"/>
              <p:cNvSpPr txBox="1"/>
              <p:nvPr/>
            </p:nvSpPr>
            <p:spPr>
              <a:xfrm>
                <a:off x="-4738" y="1791052"/>
                <a:ext cx="2069615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latin typeface="Nudi 01 e" pitchFamily="2" charset="0"/>
                  </a:rPr>
                  <a:t>¦</a:t>
                </a:r>
                <a:r>
                  <a:rPr lang="en-US" b="1" dirty="0" err="1" smtClean="0">
                    <a:latin typeface="Nudi 01 e" pitchFamily="2" charset="0"/>
                  </a:rPr>
                  <a:t>AZÀtÂ</a:t>
                </a:r>
                <a:r>
                  <a:rPr lang="en-US" b="1" dirty="0" smtClean="0">
                    <a:latin typeface="Nudi 01 e" pitchFamily="2" charset="0"/>
                  </a:rPr>
                  <a:t>:</a:t>
                </a:r>
                <a:endParaRPr lang="en-IN" dirty="0">
                  <a:latin typeface="Nudi 01 e" pitchFamily="2" charset="0"/>
                </a:endParaRPr>
              </a:p>
            </p:txBody>
          </p:sp>
        </p:grpSp>
      </p:grpSp>
    </p:spTree>
    <p:extLst>
      <p:ext uri="{BB962C8B-B14F-4D97-AF65-F5344CB8AC3E}">
        <p14:creationId xmlns="" xmlns:p14="http://schemas.microsoft.com/office/powerpoint/2010/main" val="391204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/>
          <p:cNvSpPr/>
          <p:nvPr/>
        </p:nvSpPr>
        <p:spPr>
          <a:xfrm>
            <a:off x="2872511" y="81534"/>
            <a:ext cx="4029994" cy="571500"/>
          </a:xfrm>
          <a:prstGeom prst="rect">
            <a:avLst/>
          </a:prstGeom>
          <a:solidFill>
            <a:srgbClr val="00009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50800" tIns="50800" rIns="50800" bIns="5080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125684" y="6547566"/>
            <a:ext cx="2025443" cy="1857649"/>
            <a:chOff x="1446862" y="3805396"/>
            <a:chExt cx="2025443" cy="1857649"/>
          </a:xfrm>
        </p:grpSpPr>
        <p:sp>
          <p:nvSpPr>
            <p:cNvPr id="5" name="Hexagon 4"/>
            <p:cNvSpPr/>
            <p:nvPr/>
          </p:nvSpPr>
          <p:spPr>
            <a:xfrm rot="16200000">
              <a:off x="1318748" y="3933510"/>
              <a:ext cx="1857649" cy="1601422"/>
            </a:xfrm>
            <a:prstGeom prst="hexagon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8" name="Oval 7"/>
            <p:cNvSpPr/>
            <p:nvPr/>
          </p:nvSpPr>
          <p:spPr>
            <a:xfrm rot="10800000">
              <a:off x="1594436" y="4081084"/>
              <a:ext cx="1306273" cy="13062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38100" dist="127000" dir="13620000">
                <a:prstClr val="black">
                  <a:alpha val="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cxnSp>
          <p:nvCxnSpPr>
            <p:cNvPr id="11" name="Straight Arrow Connector 10"/>
            <p:cNvCxnSpPr/>
            <p:nvPr/>
          </p:nvCxnSpPr>
          <p:spPr>
            <a:xfrm>
              <a:off x="3151947" y="4204470"/>
              <a:ext cx="320358" cy="0"/>
            </a:xfrm>
            <a:prstGeom prst="straightConnector1">
              <a:avLst/>
            </a:prstGeom>
            <a:ln w="19050">
              <a:solidFill>
                <a:srgbClr val="92D050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/>
          <p:cNvGrpSpPr/>
          <p:nvPr/>
        </p:nvGrpSpPr>
        <p:grpSpPr>
          <a:xfrm>
            <a:off x="158136" y="4069451"/>
            <a:ext cx="2025443" cy="1857649"/>
            <a:chOff x="1459334" y="840686"/>
            <a:chExt cx="2025443" cy="1857649"/>
          </a:xfrm>
        </p:grpSpPr>
        <p:sp>
          <p:nvSpPr>
            <p:cNvPr id="7" name="Hexagon 6"/>
            <p:cNvSpPr/>
            <p:nvPr/>
          </p:nvSpPr>
          <p:spPr>
            <a:xfrm rot="16200000">
              <a:off x="1331220" y="968800"/>
              <a:ext cx="1857649" cy="1601422"/>
            </a:xfrm>
            <a:prstGeom prst="hexag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0" name="Oval 9"/>
            <p:cNvSpPr/>
            <p:nvPr/>
          </p:nvSpPr>
          <p:spPr>
            <a:xfrm rot="10800000">
              <a:off x="1594436" y="1114581"/>
              <a:ext cx="1306273" cy="13062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38100" dist="127000" dir="13620000">
                <a:prstClr val="black">
                  <a:alpha val="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>
              <a:off x="3151947" y="1225847"/>
              <a:ext cx="332830" cy="0"/>
            </a:xfrm>
            <a:prstGeom prst="straightConnector1">
              <a:avLst/>
            </a:prstGeom>
            <a:ln w="19050">
              <a:solidFill>
                <a:srgbClr val="0070C0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Rectangle 22"/>
          <p:cNvSpPr/>
          <p:nvPr/>
        </p:nvSpPr>
        <p:spPr>
          <a:xfrm>
            <a:off x="2179702" y="728447"/>
            <a:ext cx="37048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/>
            <a:r>
              <a:rPr lang="en-US" sz="2400" b="1" dirty="0" smtClean="0">
                <a:solidFill>
                  <a:srgbClr val="FF0000"/>
                </a:solidFill>
                <a:latin typeface="Nudi 01 e" pitchFamily="2" charset="0"/>
              </a:rPr>
              <a:t>¥</a:t>
            </a:r>
            <a:r>
              <a:rPr lang="en-US" sz="2400" b="1" dirty="0" err="1" smtClean="0">
                <a:solidFill>
                  <a:srgbClr val="FF0000"/>
                </a:solidFill>
                <a:latin typeface="Nudi 01 e" pitchFamily="2" charset="0"/>
              </a:rPr>
              <a:t>ÀæzsÁ£À</a:t>
            </a:r>
            <a:r>
              <a:rPr lang="en-US" sz="2400" b="1" dirty="0" smtClean="0">
                <a:solidFill>
                  <a:srgbClr val="FF0000"/>
                </a:solidFill>
                <a:latin typeface="Nudi 01 e" pitchFamily="2" charset="0"/>
              </a:rPr>
              <a:t> ª</a:t>
            </a:r>
            <a:r>
              <a:rPr lang="en-US" sz="2400" b="1" dirty="0" err="1" smtClean="0">
                <a:solidFill>
                  <a:srgbClr val="FF0000"/>
                </a:solidFill>
                <a:latin typeface="Nudi 01 e" pitchFamily="2" charset="0"/>
              </a:rPr>
              <a:t>ÀÄAwæ</a:t>
            </a:r>
            <a:r>
              <a:rPr lang="en-US" sz="2400" b="1" dirty="0" smtClean="0">
                <a:solidFill>
                  <a:srgbClr val="FF0000"/>
                </a:solidFill>
                <a:latin typeface="Nudi 01 e" pitchFamily="2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Nudi 01 e" pitchFamily="2" charset="0"/>
              </a:rPr>
              <a:t>d£ïzsÀ£ï</a:t>
            </a:r>
            <a:r>
              <a:rPr lang="en-US" sz="2400" b="1" dirty="0" smtClean="0">
                <a:solidFill>
                  <a:srgbClr val="FF0000"/>
                </a:solidFill>
                <a:latin typeface="Nudi 01 e" pitchFamily="2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Nudi 01 e" pitchFamily="2" charset="0"/>
              </a:rPr>
              <a:t>AiÉÆÃd£É</a:t>
            </a:r>
            <a:r>
              <a:rPr lang="en-US" sz="2400" b="1" dirty="0" smtClean="0">
                <a:solidFill>
                  <a:srgbClr val="FF0000"/>
                </a:solidFill>
                <a:latin typeface="Nudi 01 e" pitchFamily="2" charset="0"/>
              </a:rPr>
              <a:t>:</a:t>
            </a:r>
            <a:endParaRPr lang="en-IN" sz="2400" dirty="0" smtClean="0">
              <a:solidFill>
                <a:srgbClr val="FF0000"/>
              </a:solidFill>
              <a:latin typeface="Nudi 01 e" pitchFamily="2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168739" y="583774"/>
            <a:ext cx="2014840" cy="1857649"/>
            <a:chOff x="283238" y="3471849"/>
            <a:chExt cx="2014840" cy="1857649"/>
          </a:xfrm>
        </p:grpSpPr>
        <p:grpSp>
          <p:nvGrpSpPr>
            <p:cNvPr id="18" name="Group 17"/>
            <p:cNvGrpSpPr/>
            <p:nvPr/>
          </p:nvGrpSpPr>
          <p:grpSpPr>
            <a:xfrm>
              <a:off x="283238" y="3471849"/>
              <a:ext cx="2014840" cy="1857649"/>
              <a:chOff x="656753" y="2429810"/>
              <a:chExt cx="2014840" cy="1857649"/>
            </a:xfrm>
          </p:grpSpPr>
          <p:sp>
            <p:nvSpPr>
              <p:cNvPr id="6" name="Hexagon 5"/>
              <p:cNvSpPr/>
              <p:nvPr/>
            </p:nvSpPr>
            <p:spPr>
              <a:xfrm rot="16200000">
                <a:off x="528639" y="2557924"/>
                <a:ext cx="1857649" cy="1601422"/>
              </a:xfrm>
              <a:prstGeom prst="hexagon">
                <a:avLst/>
              </a:prstGeom>
              <a:solidFill>
                <a:srgbClr val="FCE1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9" name="Oval 8"/>
              <p:cNvSpPr/>
              <p:nvPr/>
            </p:nvSpPr>
            <p:spPr>
              <a:xfrm rot="10800000">
                <a:off x="793532" y="2597832"/>
                <a:ext cx="1306273" cy="13062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38100" dist="127000" dir="13620000">
                  <a:prstClr val="black">
                    <a:alpha val="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cxnSp>
            <p:nvCxnSpPr>
              <p:cNvPr id="12" name="Straight Arrow Connector 11"/>
              <p:cNvCxnSpPr/>
              <p:nvPr/>
            </p:nvCxnSpPr>
            <p:spPr>
              <a:xfrm>
                <a:off x="2357594" y="2799184"/>
                <a:ext cx="313999" cy="0"/>
              </a:xfrm>
              <a:prstGeom prst="straightConnector1">
                <a:avLst/>
              </a:prstGeom>
              <a:ln w="19050">
                <a:solidFill>
                  <a:srgbClr val="FCE13E"/>
                </a:solidFill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7" name="Picture 26" descr="pradhan-mantri-jan-dhan-yojna-logo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5076" y="3637198"/>
              <a:ext cx="1420398" cy="1415307"/>
            </a:xfrm>
            <a:prstGeom prst="rect">
              <a:avLst/>
            </a:prstGeom>
          </p:spPr>
        </p:pic>
      </p:grpSp>
      <p:sp>
        <p:nvSpPr>
          <p:cNvPr id="30" name="Rectangle 29"/>
          <p:cNvSpPr/>
          <p:nvPr/>
        </p:nvSpPr>
        <p:spPr>
          <a:xfrm>
            <a:off x="1814438" y="1070080"/>
            <a:ext cx="496161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1400" b="1" dirty="0" smtClean="0">
                <a:latin typeface="Nudi 01 e" pitchFamily="2" charset="0"/>
              </a:rPr>
              <a:t>¥</a:t>
            </a:r>
            <a:r>
              <a:rPr lang="en-US" sz="1400" b="1" dirty="0" err="1" smtClean="0">
                <a:latin typeface="Nudi 01 e" pitchFamily="2" charset="0"/>
              </a:rPr>
              <a:t>ÀæzsÁ£À</a:t>
            </a:r>
            <a:r>
              <a:rPr lang="en-US" sz="1400" b="1" dirty="0" smtClean="0">
                <a:latin typeface="Nudi 01 e" pitchFamily="2" charset="0"/>
              </a:rPr>
              <a:t> ª</a:t>
            </a:r>
            <a:r>
              <a:rPr lang="en-US" sz="1400" b="1" dirty="0" err="1" smtClean="0">
                <a:latin typeface="Nudi 01 e" pitchFamily="2" charset="0"/>
              </a:rPr>
              <a:t>ÀÄAwæ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d£ï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zsÀ£ï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AiÉÆÃd£É</a:t>
            </a:r>
            <a:r>
              <a:rPr lang="en-US" sz="1400" b="1" dirty="0" smtClean="0">
                <a:latin typeface="Nudi 01 e" pitchFamily="2" charset="0"/>
              </a:rPr>
              <a:t>(¦</a:t>
            </a:r>
            <a:r>
              <a:rPr lang="en-US" sz="1400" b="1" dirty="0" err="1" smtClean="0">
                <a:latin typeface="Nudi 01 e" pitchFamily="2" charset="0"/>
              </a:rPr>
              <a:t>JAeÉrªÉÊ</a:t>
            </a:r>
            <a:r>
              <a:rPr lang="en-US" sz="1400" b="1" dirty="0" smtClean="0">
                <a:latin typeface="Nudi 01 e" pitchFamily="2" charset="0"/>
              </a:rPr>
              <a:t>)</a:t>
            </a:r>
            <a:r>
              <a:rPr lang="en-US" sz="1400" b="1" dirty="0" err="1" smtClean="0">
                <a:latin typeface="Nudi 01 e" pitchFamily="2" charset="0"/>
              </a:rPr>
              <a:t>AiÀÄ£ÀÄß</a:t>
            </a:r>
            <a:r>
              <a:rPr lang="en-US" sz="1400" b="1" dirty="0" smtClean="0">
                <a:latin typeface="Nudi 01 e" pitchFamily="2" charset="0"/>
              </a:rPr>
              <a:t> 2014gÀ CUÉÆÃ¸ÀÄÛ 28gÀAzÀÄ ª</a:t>
            </a:r>
            <a:r>
              <a:rPr lang="en-US" sz="1400" b="1" dirty="0" err="1" smtClean="0">
                <a:latin typeface="Nudi 01 e" pitchFamily="2" charset="0"/>
              </a:rPr>
              <a:t>ÀiÁ£Àå</a:t>
            </a:r>
            <a:r>
              <a:rPr lang="en-US" sz="1400" b="1" dirty="0" smtClean="0">
                <a:latin typeface="Nudi 01 e" pitchFamily="2" charset="0"/>
              </a:rPr>
              <a:t> ¥</a:t>
            </a:r>
            <a:r>
              <a:rPr lang="en-US" sz="1400" b="1" dirty="0" err="1" smtClean="0">
                <a:latin typeface="Nudi 01 e" pitchFamily="2" charset="0"/>
              </a:rPr>
              <a:t>ÀæzsÁ£À</a:t>
            </a:r>
            <a:r>
              <a:rPr lang="en-US" sz="1400" b="1" dirty="0" smtClean="0">
                <a:latin typeface="Nudi 01 e" pitchFamily="2" charset="0"/>
              </a:rPr>
              <a:t> ª</a:t>
            </a:r>
            <a:r>
              <a:rPr lang="en-US" sz="1400" b="1" dirty="0" err="1" smtClean="0">
                <a:latin typeface="Nudi 01 e" pitchFamily="2" charset="0"/>
              </a:rPr>
              <a:t>ÀÄAwæAiÀÄªÀgÀÄ</a:t>
            </a:r>
            <a:r>
              <a:rPr lang="en-US" sz="1400" b="1" dirty="0" smtClean="0">
                <a:latin typeface="Nudi 01 e" pitchFamily="2" charset="0"/>
              </a:rPr>
              <a:t> ¥ÁægÀA©ü¹zÀgÀÄ.</a:t>
            </a:r>
            <a:endParaRPr lang="en-IN" sz="1400" dirty="0" smtClean="0">
              <a:latin typeface="Nudi 01 e" pitchFamily="2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1400" b="1" dirty="0" smtClean="0">
                <a:latin typeface="Nudi 01 e" pitchFamily="2" charset="0"/>
              </a:rPr>
              <a:t>¨</a:t>
            </a:r>
            <a:r>
              <a:rPr lang="en-US" sz="1400" b="1" dirty="0" err="1" smtClean="0">
                <a:latin typeface="Nudi 01 e" pitchFamily="2" charset="0"/>
              </a:rPr>
              <a:t>ÁåAPï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SÁvÉAiÀÄ£ÀÄß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vÉgÉAiÀÄÄªÀÅzÀgÀ</a:t>
            </a:r>
            <a:r>
              <a:rPr lang="en-US" sz="1400" b="1" dirty="0" smtClean="0">
                <a:latin typeface="Nudi 01 e" pitchFamily="2" charset="0"/>
              </a:rPr>
              <a:t> ªÀÄÆ®PÀ </a:t>
            </a:r>
            <a:r>
              <a:rPr lang="en-US" sz="1400" b="1" dirty="0" err="1" smtClean="0">
                <a:latin typeface="Nudi 01 e" pitchFamily="2" charset="0"/>
              </a:rPr>
              <a:t>UÁæ«ÄÃt</a:t>
            </a:r>
            <a:r>
              <a:rPr lang="en-US" sz="1400" b="1" dirty="0" smtClean="0">
                <a:latin typeface="Nudi 01 e" pitchFamily="2" charset="0"/>
              </a:rPr>
              <a:t> ª</a:t>
            </a:r>
            <a:r>
              <a:rPr lang="en-US" sz="1400" b="1" dirty="0" err="1" smtClean="0">
                <a:latin typeface="Nudi 01 e" pitchFamily="2" charset="0"/>
              </a:rPr>
              <a:t>ÀÄvÀÄÛ</a:t>
            </a:r>
            <a:r>
              <a:rPr lang="en-US" sz="1400" b="1" dirty="0" smtClean="0">
                <a:latin typeface="Nudi 01 e" pitchFamily="2" charset="0"/>
              </a:rPr>
              <a:t> £</a:t>
            </a:r>
            <a:r>
              <a:rPr lang="en-US" sz="1400" b="1" dirty="0" err="1" smtClean="0">
                <a:latin typeface="Nudi 01 e" pitchFamily="2" charset="0"/>
              </a:rPr>
              <a:t>ÀUÀgÀ</a:t>
            </a:r>
            <a:r>
              <a:rPr lang="en-US" sz="1400" b="1" dirty="0" smtClean="0">
                <a:latin typeface="Nudi 01 e" pitchFamily="2" charset="0"/>
              </a:rPr>
              <a:t> ¥ÀæzÉÃ±ÀUÀ¼À PÀÄlÄA§UÀ¼À£ÀÄß M¼ÀUÉÆ¼ÀÄîªÀvÀÛ </a:t>
            </a:r>
            <a:r>
              <a:rPr lang="en-US" sz="1400" b="1" dirty="0" err="1" smtClean="0">
                <a:latin typeface="Nudi 01 e" pitchFamily="2" charset="0"/>
              </a:rPr>
              <a:t>AiÉÆÃd£É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vÀ£Àß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zÀÈ¶ÖAiÀÄ£ÀÄß</a:t>
            </a:r>
            <a:r>
              <a:rPr lang="en-US" sz="1400" b="1" dirty="0" smtClean="0">
                <a:latin typeface="Nudi 01 e" pitchFamily="2" charset="0"/>
              </a:rPr>
              <a:t> PÉÃA¢æÃPÀj¹zÉ.</a:t>
            </a:r>
            <a:endParaRPr lang="en-IN" sz="1400" dirty="0" smtClean="0">
              <a:latin typeface="Nudi 01 e" pitchFamily="2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1400" b="1" dirty="0" smtClean="0">
                <a:latin typeface="Nudi 01 e" pitchFamily="2" charset="0"/>
              </a:rPr>
              <a:t>º</a:t>
            </a:r>
            <a:r>
              <a:rPr lang="en-US" sz="1400" b="1" dirty="0" err="1" smtClean="0">
                <a:latin typeface="Nudi 01 e" pitchFamily="2" charset="0"/>
              </a:rPr>
              <a:t>ÀvÀÄÛ</a:t>
            </a:r>
            <a:r>
              <a:rPr lang="en-US" sz="1400" b="1" dirty="0" smtClean="0">
                <a:latin typeface="Nudi 01 e" pitchFamily="2" charset="0"/>
              </a:rPr>
              <a:t> ª</a:t>
            </a:r>
            <a:r>
              <a:rPr lang="en-US" sz="1400" b="1" dirty="0" err="1" smtClean="0">
                <a:latin typeface="Nudi 01 e" pitchFamily="2" charset="0"/>
              </a:rPr>
              <a:t>ÀµÀðPÉÌ</a:t>
            </a:r>
            <a:r>
              <a:rPr lang="en-US" sz="1400" b="1" dirty="0" smtClean="0">
                <a:latin typeface="Nudi 01 e" pitchFamily="2" charset="0"/>
              </a:rPr>
              <a:t> ª</a:t>
            </a:r>
            <a:r>
              <a:rPr lang="en-US" sz="1400" b="1" dirty="0" err="1" smtClean="0">
                <a:latin typeface="Nudi 01 e" pitchFamily="2" charset="0"/>
              </a:rPr>
              <a:t>ÉÄÃ®àlÖ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NªÀð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C¥Áæ¥ÀÛ£ÀÆ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PÀÆqÀ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AiÀiÁªÀÅzÉÃ</a:t>
            </a:r>
            <a:r>
              <a:rPr lang="en-US" sz="1400" b="1" dirty="0" smtClean="0">
                <a:latin typeface="Nudi 01 e" pitchFamily="2" charset="0"/>
              </a:rPr>
              <a:t> ¨</a:t>
            </a:r>
            <a:r>
              <a:rPr lang="en-US" sz="1400" b="1" dirty="0" err="1" smtClean="0">
                <a:latin typeface="Nudi 01 e" pitchFamily="2" charset="0"/>
              </a:rPr>
              <a:t>ÁåAQ£À°è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vÀ£Àß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SÁvÉAiÀÄ£ÀÄß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vÉgÉAiÀÄ</a:t>
            </a:r>
            <a:r>
              <a:rPr lang="en-US" sz="1400" b="1" dirty="0" smtClean="0">
                <a:latin typeface="Nudi 01 e" pitchFamily="2" charset="0"/>
              </a:rPr>
              <a:t>§º</a:t>
            </a:r>
            <a:r>
              <a:rPr lang="en-US" sz="1400" b="1" dirty="0" err="1" smtClean="0">
                <a:latin typeface="Nudi 01 e" pitchFamily="2" charset="0"/>
              </a:rPr>
              <a:t>ÀÄzÁVzÉ</a:t>
            </a:r>
            <a:r>
              <a:rPr lang="en-US" sz="1400" b="1" dirty="0" smtClean="0">
                <a:latin typeface="Nudi 01 e" pitchFamily="2" charset="0"/>
              </a:rPr>
              <a:t>. </a:t>
            </a:r>
            <a:endParaRPr lang="en-IN" sz="1400" dirty="0" smtClean="0">
              <a:latin typeface="Nudi 01 e" pitchFamily="2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1400" b="1" dirty="0" err="1" smtClean="0">
                <a:latin typeface="Nudi 01 e" pitchFamily="2" charset="0"/>
              </a:rPr>
              <a:t>gÀÄ¥ÉÃ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qÉ©mï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PÁqïð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UÁæºÀPÀ¤UÉ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AiÀiÁªÀÅzÉÃ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zÀAqÀ</a:t>
            </a:r>
            <a:r>
              <a:rPr lang="en-US" sz="1400" b="1" dirty="0" smtClean="0">
                <a:latin typeface="Nudi 01 e" pitchFamily="2" charset="0"/>
              </a:rPr>
              <a:t>«®</a:t>
            </a:r>
            <a:r>
              <a:rPr lang="en-US" sz="1400" b="1" dirty="0" err="1" smtClean="0">
                <a:latin typeface="Nudi 01 e" pitchFamily="2" charset="0"/>
              </a:rPr>
              <a:t>èzÉ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gÀÆ</a:t>
            </a:r>
            <a:r>
              <a:rPr lang="en-US" sz="1400" b="1" dirty="0" smtClean="0">
                <a:latin typeface="Nudi 01 e" pitchFamily="2" charset="0"/>
              </a:rPr>
              <a:t>. </a:t>
            </a:r>
            <a:r>
              <a:rPr lang="en-US" sz="1400" b="1" dirty="0" err="1" smtClean="0">
                <a:latin typeface="Nudi 01 e" pitchFamily="2" charset="0"/>
              </a:rPr>
              <a:t>MAzÀÄ</a:t>
            </a:r>
            <a:r>
              <a:rPr lang="en-US" sz="1400" b="1" dirty="0" smtClean="0">
                <a:latin typeface="Nudi 01 e" pitchFamily="2" charset="0"/>
              </a:rPr>
              <a:t> ®</a:t>
            </a:r>
            <a:r>
              <a:rPr lang="en-US" sz="1400" b="1" dirty="0" err="1" smtClean="0">
                <a:latin typeface="Nudi 01 e" pitchFamily="2" charset="0"/>
              </a:rPr>
              <a:t>PÀëzÀ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CAvÀUÀðvÀ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C¥ÀWÁvÀ</a:t>
            </a:r>
            <a:r>
              <a:rPr lang="en-US" sz="1400" b="1" dirty="0" smtClean="0">
                <a:latin typeface="Nudi 01 e" pitchFamily="2" charset="0"/>
              </a:rPr>
              <a:t> «ª</a:t>
            </a:r>
            <a:r>
              <a:rPr lang="en-US" sz="1400" b="1" dirty="0" err="1" smtClean="0">
                <a:latin typeface="Nudi 01 e" pitchFamily="2" charset="0"/>
              </a:rPr>
              <a:t>ÀiÁ</a:t>
            </a:r>
            <a:r>
              <a:rPr lang="en-US" sz="1400" b="1" dirty="0" smtClean="0">
                <a:latin typeface="Nudi 01 e" pitchFamily="2" charset="0"/>
              </a:rPr>
              <a:t> ¸Ë®¨</a:t>
            </a:r>
            <a:r>
              <a:rPr lang="en-US" sz="1400" b="1" dirty="0" err="1" smtClean="0">
                <a:latin typeface="Nudi 01 e" pitchFamily="2" charset="0"/>
              </a:rPr>
              <a:t>sÀåªÀ£ÀÄß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MzÀV¸ÀÄvÀÛzÉ</a:t>
            </a:r>
            <a:r>
              <a:rPr lang="en-US" sz="1400" b="1" dirty="0" smtClean="0">
                <a:latin typeface="Nudi 01 e" pitchFamily="2" charset="0"/>
              </a:rPr>
              <a:t>. </a:t>
            </a:r>
            <a:endParaRPr lang="en-IN" sz="1400" dirty="0" smtClean="0">
              <a:latin typeface="Nudi 01 e" pitchFamily="2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1400" b="1" dirty="0" err="1" smtClean="0">
                <a:latin typeface="Nudi 01 e" pitchFamily="2" charset="0"/>
              </a:rPr>
              <a:t>CAvÀUÀðvÀ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C¥ÀWÁvÀ</a:t>
            </a:r>
            <a:r>
              <a:rPr lang="en-US" sz="1400" b="1" dirty="0" smtClean="0">
                <a:latin typeface="Nudi 01 e" pitchFamily="2" charset="0"/>
              </a:rPr>
              <a:t> «ª</a:t>
            </a:r>
            <a:r>
              <a:rPr lang="en-US" sz="1400" b="1" dirty="0" err="1" smtClean="0">
                <a:latin typeface="Nudi 01 e" pitchFamily="2" charset="0"/>
              </a:rPr>
              <a:t>ÀiÁ</a:t>
            </a:r>
            <a:r>
              <a:rPr lang="en-US" sz="1400" b="1" dirty="0" smtClean="0">
                <a:latin typeface="Nudi 01 e" pitchFamily="2" charset="0"/>
              </a:rPr>
              <a:t> ¸Ë®¨</a:t>
            </a:r>
            <a:r>
              <a:rPr lang="en-US" sz="1400" b="1" dirty="0" err="1" smtClean="0">
                <a:latin typeface="Nudi 01 e" pitchFamily="2" charset="0"/>
              </a:rPr>
              <a:t>sÀåªÀ£ÀÄß</a:t>
            </a:r>
            <a:r>
              <a:rPr lang="en-US" sz="1400" b="1" dirty="0" smtClean="0">
                <a:latin typeface="Nudi 01 e" pitchFamily="2" charset="0"/>
              </a:rPr>
              <a:t> ¥ÀqÉzÀÄPÉÆ¼Àî¨ÉÃPÁzÀgÉ </a:t>
            </a:r>
            <a:r>
              <a:rPr lang="en-US" sz="1400" b="1" dirty="0" err="1" smtClean="0">
                <a:latin typeface="Nudi 01 e" pitchFamily="2" charset="0"/>
              </a:rPr>
              <a:t>gÀÄ¥ÉÃ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qÉ©mï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PÁqïð£ÀÄß</a:t>
            </a:r>
            <a:r>
              <a:rPr lang="en-US" sz="1400" b="1" dirty="0" smtClean="0">
                <a:latin typeface="Nudi 01 e" pitchFamily="2" charset="0"/>
              </a:rPr>
              <a:t> ¥</a:t>
            </a:r>
            <a:r>
              <a:rPr lang="en-US" sz="1400" b="1" dirty="0" err="1" smtClean="0">
                <a:latin typeface="Nudi 01 e" pitchFamily="2" charset="0"/>
              </a:rPr>
              <a:t>Àæw</a:t>
            </a:r>
            <a:r>
              <a:rPr lang="en-US" sz="1400" b="1" dirty="0" smtClean="0">
                <a:latin typeface="Nudi 01 e" pitchFamily="2" charset="0"/>
              </a:rPr>
              <a:t> 45 ¢£</a:t>
            </a:r>
            <a:r>
              <a:rPr lang="en-US" sz="1400" b="1" dirty="0" err="1" smtClean="0">
                <a:latin typeface="Nudi 01 e" pitchFamily="2" charset="0"/>
              </a:rPr>
              <a:t>ÀPÉÆÌªÉÄäAiÀiÁzÀgÀÆ</a:t>
            </a:r>
            <a:r>
              <a:rPr lang="en-US" sz="1400" b="1" dirty="0" smtClean="0">
                <a:latin typeface="Nudi 01 e" pitchFamily="2" charset="0"/>
              </a:rPr>
              <a:t> §¼À¸ÀvÀPÀÌzÀÄÝ.</a:t>
            </a:r>
            <a:endParaRPr lang="en-IN" sz="1400" dirty="0" smtClean="0">
              <a:latin typeface="Nudi 01 e" pitchFamily="2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1400" b="1" dirty="0" err="1" smtClean="0">
                <a:latin typeface="Nudi 01 e" pitchFamily="2" charset="0"/>
              </a:rPr>
              <a:t>gÀÆ</a:t>
            </a:r>
            <a:r>
              <a:rPr lang="en-US" sz="1400" b="1" dirty="0" smtClean="0">
                <a:latin typeface="Nudi 01 e" pitchFamily="2" charset="0"/>
              </a:rPr>
              <a:t>. 5,000zÀªÀgÉV£À </a:t>
            </a:r>
            <a:r>
              <a:rPr lang="en-US" sz="1400" b="1" dirty="0" err="1" smtClean="0">
                <a:latin typeface="Nudi 01 e" pitchFamily="2" charset="0"/>
              </a:rPr>
              <a:t>NªÀgï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qÁæ¥sïÖ</a:t>
            </a:r>
            <a:r>
              <a:rPr lang="en-US" sz="1400" b="1" dirty="0" smtClean="0">
                <a:latin typeface="Nudi 01 e" pitchFamily="2" charset="0"/>
              </a:rPr>
              <a:t> ¸Ë®¨</a:t>
            </a:r>
            <a:r>
              <a:rPr lang="en-US" sz="1400" b="1" dirty="0" err="1" smtClean="0">
                <a:latin typeface="Nudi 01 e" pitchFamily="2" charset="0"/>
              </a:rPr>
              <a:t>sÀåªÀÅ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PÀÄlÄA§zÀ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M§â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SÁvÉzÁgÀ¤UÉ</a:t>
            </a:r>
            <a:r>
              <a:rPr lang="en-US" sz="1400" b="1" dirty="0" smtClean="0">
                <a:latin typeface="Nudi 01 e" pitchFamily="2" charset="0"/>
              </a:rPr>
              <a:t> ¸</a:t>
            </a:r>
            <a:r>
              <a:rPr lang="en-US" sz="1400" b="1" dirty="0" err="1" smtClean="0">
                <a:latin typeface="Nudi 01 e" pitchFamily="2" charset="0"/>
              </a:rPr>
              <a:t>À¢æ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SÁvÉAiÀÄ£ÀÄß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vÀÈ¦ÛPÀgÀªÁV</a:t>
            </a:r>
            <a:r>
              <a:rPr lang="en-US" sz="1400" b="1" dirty="0" smtClean="0">
                <a:latin typeface="Nudi 01 e" pitchFamily="2" charset="0"/>
              </a:rPr>
              <a:t> £</a:t>
            </a:r>
            <a:r>
              <a:rPr lang="en-US" sz="1400" b="1" dirty="0" err="1" smtClean="0">
                <a:latin typeface="Nudi 01 e" pitchFamily="2" charset="0"/>
              </a:rPr>
              <a:t>ÉÆÃrPÉÆAqÀ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DgÀÄ</a:t>
            </a:r>
            <a:r>
              <a:rPr lang="en-US" sz="1400" b="1" dirty="0" smtClean="0">
                <a:latin typeface="Nudi 01 e" pitchFamily="2" charset="0"/>
              </a:rPr>
              <a:t> wAUÀ¼ÀÄUÀ¼À §½PÀªÉÃ ®¨</a:t>
            </a:r>
            <a:r>
              <a:rPr lang="en-US" sz="1400" b="1" dirty="0" err="1" smtClean="0">
                <a:latin typeface="Nudi 01 e" pitchFamily="2" charset="0"/>
              </a:rPr>
              <a:t>sÀå«gÀÄvÀÛzÉ</a:t>
            </a:r>
            <a:r>
              <a:rPr lang="en-US" sz="1400" b="1" dirty="0" smtClean="0">
                <a:latin typeface="Nudi 01 e" pitchFamily="2" charset="0"/>
              </a:rPr>
              <a:t>. </a:t>
            </a:r>
            <a:endParaRPr lang="en-IN" sz="1400" dirty="0">
              <a:latin typeface="Nudi 01 e" pitchFamily="2" charset="0"/>
            </a:endParaRPr>
          </a:p>
        </p:txBody>
      </p:sp>
      <p:pic>
        <p:nvPicPr>
          <p:cNvPr id="33" name="Picture 32" descr="PMSBY Logo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06" y="4736600"/>
            <a:ext cx="1655335" cy="519764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99" y="7013552"/>
            <a:ext cx="855706" cy="1182888"/>
          </a:xfrm>
          <a:prstGeom prst="rect">
            <a:avLst/>
          </a:prstGeom>
        </p:spPr>
      </p:pic>
      <p:sp>
        <p:nvSpPr>
          <p:cNvPr id="37" name="Rectangle 36"/>
          <p:cNvSpPr/>
          <p:nvPr/>
        </p:nvSpPr>
        <p:spPr>
          <a:xfrm>
            <a:off x="2151127" y="4270924"/>
            <a:ext cx="44520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  <a:latin typeface="Nudi 01 e" pitchFamily="2" charset="0"/>
              </a:rPr>
              <a:t>¥</a:t>
            </a:r>
            <a:r>
              <a:rPr lang="en-US" sz="2400" b="1" dirty="0" err="1" smtClean="0">
                <a:solidFill>
                  <a:srgbClr val="0070C0"/>
                </a:solidFill>
                <a:latin typeface="Nudi 01 e" pitchFamily="2" charset="0"/>
              </a:rPr>
              <a:t>ÀæzsÁ£À</a:t>
            </a:r>
            <a:r>
              <a:rPr lang="en-US" sz="2400" b="1" dirty="0" smtClean="0">
                <a:solidFill>
                  <a:srgbClr val="0070C0"/>
                </a:solidFill>
                <a:latin typeface="Nudi 01 e" pitchFamily="2" charset="0"/>
              </a:rPr>
              <a:t> ª</a:t>
            </a:r>
            <a:r>
              <a:rPr lang="en-US" sz="2400" b="1" dirty="0" err="1" smtClean="0">
                <a:solidFill>
                  <a:srgbClr val="0070C0"/>
                </a:solidFill>
                <a:latin typeface="Nudi 01 e" pitchFamily="2" charset="0"/>
              </a:rPr>
              <a:t>ÀÄAwæ</a:t>
            </a:r>
            <a:r>
              <a:rPr lang="en-US" sz="2400" b="1" dirty="0" smtClean="0">
                <a:solidFill>
                  <a:srgbClr val="0070C0"/>
                </a:solidFill>
                <a:latin typeface="Nudi 01 e" pitchFamily="2" charset="0"/>
              </a:rPr>
              <a:t> ¸</a:t>
            </a:r>
            <a:r>
              <a:rPr lang="en-US" sz="2400" b="1" dirty="0" err="1" smtClean="0">
                <a:solidFill>
                  <a:srgbClr val="0070C0"/>
                </a:solidFill>
                <a:latin typeface="Nudi 01 e" pitchFamily="2" charset="0"/>
              </a:rPr>
              <a:t>ÀÄgÀPÁë</a:t>
            </a:r>
            <a:r>
              <a:rPr lang="en-US" sz="2400" b="1" dirty="0" smtClean="0">
                <a:solidFill>
                  <a:srgbClr val="0070C0"/>
                </a:solidFill>
                <a:latin typeface="Nudi 01 e" pitchFamily="2" charset="0"/>
              </a:rPr>
              <a:t> ©ª</a:t>
            </a:r>
            <a:r>
              <a:rPr lang="en-US" sz="2400" b="1" dirty="0" err="1" smtClean="0">
                <a:solidFill>
                  <a:srgbClr val="0070C0"/>
                </a:solidFill>
                <a:latin typeface="Nudi 01 e" pitchFamily="2" charset="0"/>
              </a:rPr>
              <a:t>ÀiÁ</a:t>
            </a:r>
            <a:r>
              <a:rPr lang="en-US" sz="2400" b="1" dirty="0" smtClean="0">
                <a:solidFill>
                  <a:srgbClr val="0070C0"/>
                </a:solidFill>
                <a:latin typeface="Nudi 01 e" pitchFamily="2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Nudi 01 e" pitchFamily="2" charset="0"/>
              </a:rPr>
              <a:t>AiÉÆÃd£É</a:t>
            </a:r>
            <a:r>
              <a:rPr lang="en-US" sz="2400" b="1" dirty="0" smtClean="0">
                <a:solidFill>
                  <a:srgbClr val="0070C0"/>
                </a:solidFill>
                <a:latin typeface="Nudi 01 e" pitchFamily="2" charset="0"/>
              </a:rPr>
              <a:t>:</a:t>
            </a:r>
            <a:endParaRPr lang="en-IN" sz="2400" dirty="0">
              <a:solidFill>
                <a:srgbClr val="0070C0"/>
              </a:solidFill>
              <a:latin typeface="Nudi 01 e" pitchFamily="2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818298" y="4736600"/>
            <a:ext cx="4957754" cy="167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1400" b="1" dirty="0" smtClean="0">
                <a:latin typeface="Nudi 01 e" pitchFamily="2" charset="0"/>
              </a:rPr>
              <a:t>¦</a:t>
            </a:r>
            <a:r>
              <a:rPr lang="en-US" sz="1400" b="1" dirty="0" err="1" smtClean="0">
                <a:latin typeface="Nudi 01 e" pitchFamily="2" charset="0"/>
              </a:rPr>
              <a:t>JAJ¸ï</a:t>
            </a:r>
            <a:r>
              <a:rPr lang="en-US" sz="1400" b="1" dirty="0" smtClean="0">
                <a:latin typeface="Nudi 01 e" pitchFamily="2" charset="0"/>
              </a:rPr>
              <a:t>©ªÉÊ </a:t>
            </a:r>
            <a:r>
              <a:rPr lang="en-US" sz="1400" b="1" dirty="0" err="1" smtClean="0">
                <a:latin typeface="Nudi 01 e" pitchFamily="2" charset="0"/>
              </a:rPr>
              <a:t>J£ÀÄßªÀÅzÀÄ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MAzÀÄ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C¥ÀWÁvÀ</a:t>
            </a:r>
            <a:r>
              <a:rPr lang="en-US" sz="1400" b="1" dirty="0" smtClean="0">
                <a:latin typeface="Nudi 01 e" pitchFamily="2" charset="0"/>
              </a:rPr>
              <a:t> «ª</a:t>
            </a:r>
            <a:r>
              <a:rPr lang="en-US" sz="1400" b="1" dirty="0" err="1" smtClean="0">
                <a:latin typeface="Nudi 01 e" pitchFamily="2" charset="0"/>
              </a:rPr>
              <a:t>ÀiÁ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AiÉÆÃd£ÉAiÀiÁVzÀÄÝ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C¥ÀWÁvÀªÁV</a:t>
            </a:r>
            <a:r>
              <a:rPr lang="en-US" sz="1400" b="1" dirty="0" smtClean="0">
                <a:latin typeface="Nudi 01 e" pitchFamily="2" charset="0"/>
              </a:rPr>
              <a:t> ¸</a:t>
            </a:r>
            <a:r>
              <a:rPr lang="en-US" sz="1400" b="1" dirty="0" err="1" smtClean="0">
                <a:latin typeface="Nudi 01 e" pitchFamily="2" charset="0"/>
              </a:rPr>
              <a:t>ÀvÀÛgÉ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CxÀªÁ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CAUÀªÉÊPÀ®å</a:t>
            </a:r>
            <a:r>
              <a:rPr lang="en-US" sz="1400" b="1" dirty="0" smtClean="0">
                <a:latin typeface="Nudi 01 e" pitchFamily="2" charset="0"/>
              </a:rPr>
              <a:t> §</a:t>
            </a:r>
            <a:r>
              <a:rPr lang="en-US" sz="1400" b="1" dirty="0" err="1" smtClean="0">
                <a:latin typeface="Nudi 01 e" pitchFamily="2" charset="0"/>
              </a:rPr>
              <a:t>AzÀgÉ</a:t>
            </a:r>
            <a:r>
              <a:rPr lang="en-US" sz="1400" b="1" dirty="0" smtClean="0">
                <a:latin typeface="Nudi 01 e" pitchFamily="2" charset="0"/>
              </a:rPr>
              <a:t> F </a:t>
            </a:r>
            <a:r>
              <a:rPr lang="en-US" sz="1400" b="1" dirty="0" err="1" smtClean="0">
                <a:latin typeface="Nudi 01 e" pitchFamily="2" charset="0"/>
              </a:rPr>
              <a:t>AiÉÆÃd£ÉAiÀÄrAiÀÄ°è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SÁvÉzÁgÀ¤UÉ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gÀÆ</a:t>
            </a:r>
            <a:r>
              <a:rPr lang="en-US" sz="1400" b="1" dirty="0" smtClean="0">
                <a:latin typeface="Nudi 01 e" pitchFamily="2" charset="0"/>
              </a:rPr>
              <a:t>. </a:t>
            </a:r>
            <a:r>
              <a:rPr lang="en-US" sz="1400" b="1" dirty="0" err="1" smtClean="0">
                <a:latin typeface="Nudi 01 e" pitchFamily="2" charset="0"/>
              </a:rPr>
              <a:t>JgÀqÀÄ</a:t>
            </a:r>
            <a:r>
              <a:rPr lang="en-US" sz="1400" b="1" dirty="0" smtClean="0">
                <a:latin typeface="Nudi 01 e" pitchFamily="2" charset="0"/>
              </a:rPr>
              <a:t> ®</a:t>
            </a:r>
            <a:r>
              <a:rPr lang="en-US" sz="1400" b="1" dirty="0" err="1" smtClean="0">
                <a:latin typeface="Nudi 01 e" pitchFamily="2" charset="0"/>
              </a:rPr>
              <a:t>PÀëzÀªÀgÉV£À</a:t>
            </a:r>
            <a:r>
              <a:rPr lang="en-US" sz="1400" b="1" dirty="0" smtClean="0">
                <a:latin typeface="Nudi 01 e" pitchFamily="2" charset="0"/>
              </a:rPr>
              <a:t> «ª</a:t>
            </a:r>
            <a:r>
              <a:rPr lang="en-US" sz="1400" b="1" dirty="0" err="1" smtClean="0">
                <a:latin typeface="Nudi 01 e" pitchFamily="2" charset="0"/>
              </a:rPr>
              <a:t>ÀiÁ</a:t>
            </a:r>
            <a:r>
              <a:rPr lang="en-US" sz="1400" b="1" dirty="0" smtClean="0">
                <a:latin typeface="Nudi 01 e" pitchFamily="2" charset="0"/>
              </a:rPr>
              <a:t> º</a:t>
            </a:r>
            <a:r>
              <a:rPr lang="en-US" sz="1400" b="1" dirty="0" err="1" smtClean="0">
                <a:latin typeface="Nudi 01 e" pitchFamily="2" charset="0"/>
              </a:rPr>
              <a:t>ÀtªÀÅ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zÉÆgÉAiÀÄÄvÀÛzÉ</a:t>
            </a:r>
            <a:r>
              <a:rPr lang="en-US" sz="1400" b="1" dirty="0" smtClean="0">
                <a:latin typeface="Nudi 01 e" pitchFamily="2" charset="0"/>
              </a:rPr>
              <a:t>.</a:t>
            </a:r>
            <a:endParaRPr lang="en-IN" sz="1400" dirty="0" smtClean="0">
              <a:latin typeface="Nudi 01 e" pitchFamily="2" charset="0"/>
            </a:endParaRPr>
          </a:p>
          <a:p>
            <a:pPr marL="228600" indent="-2286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1400" b="1" dirty="0" smtClean="0">
                <a:latin typeface="Nudi 01 e" pitchFamily="2" charset="0"/>
              </a:rPr>
              <a:t>2. ¨</a:t>
            </a:r>
            <a:r>
              <a:rPr lang="en-US" sz="1400" b="1" dirty="0" err="1" smtClean="0">
                <a:latin typeface="Nudi 01 e" pitchFamily="2" charset="0"/>
              </a:rPr>
              <a:t>ÁåAPï</a:t>
            </a:r>
            <a:r>
              <a:rPr lang="en-US" sz="1400" b="1" dirty="0" smtClean="0">
                <a:latin typeface="Nudi 01 e" pitchFamily="2" charset="0"/>
              </a:rPr>
              <a:t> G½vÁAiÀÄ </a:t>
            </a:r>
            <a:r>
              <a:rPr lang="en-US" sz="1400" b="1" dirty="0" err="1" smtClean="0">
                <a:latin typeface="Nudi 01 e" pitchFamily="2" charset="0"/>
              </a:rPr>
              <a:t>SÁvÉ</a:t>
            </a:r>
            <a:r>
              <a:rPr lang="en-US" sz="1400" b="1" dirty="0" smtClean="0">
                <a:latin typeface="Nudi 01 e" pitchFamily="2" charset="0"/>
              </a:rPr>
              <a:t> º</a:t>
            </a:r>
            <a:r>
              <a:rPr lang="en-US" sz="1400" b="1" dirty="0" err="1" smtClean="0">
                <a:latin typeface="Nudi 01 e" pitchFamily="2" charset="0"/>
              </a:rPr>
              <a:t>ÉÆA¢gÀÄªÀ</a:t>
            </a:r>
            <a:r>
              <a:rPr lang="en-US" sz="1400" b="1" dirty="0" smtClean="0">
                <a:latin typeface="Nudi 01 e" pitchFamily="2" charset="0"/>
              </a:rPr>
              <a:t> 18jAzÀ 70 ªÀµÀðzÉÆ¼ÀV£À </a:t>
            </a:r>
            <a:r>
              <a:rPr lang="en-US" sz="1400" b="1" dirty="0" err="1" smtClean="0">
                <a:latin typeface="Nudi 01 e" pitchFamily="2" charset="0"/>
              </a:rPr>
              <a:t>J®ègÀÆ</a:t>
            </a:r>
            <a:r>
              <a:rPr lang="en-US" sz="1400" b="1" dirty="0" smtClean="0">
                <a:latin typeface="Nudi 01 e" pitchFamily="2" charset="0"/>
              </a:rPr>
              <a:t> F </a:t>
            </a:r>
            <a:r>
              <a:rPr lang="en-US" sz="1400" b="1" dirty="0" err="1" smtClean="0">
                <a:latin typeface="Nudi 01 e" pitchFamily="2" charset="0"/>
              </a:rPr>
              <a:t>AiÉÆÃd£É</a:t>
            </a:r>
            <a:r>
              <a:rPr lang="en-US" sz="1400" b="1" dirty="0" smtClean="0">
                <a:latin typeface="Nudi 01 e" pitchFamily="2" charset="0"/>
              </a:rPr>
              <a:t> ¸ÉÃjPÉÆ¼Àî®Ä CºÀ9jgÀÄvÁÛgÉ. ¥</a:t>
            </a:r>
            <a:r>
              <a:rPr lang="en-US" sz="1400" b="1" dirty="0" err="1" smtClean="0">
                <a:latin typeface="Nudi 01 e" pitchFamily="2" charset="0"/>
              </a:rPr>
              <a:t>Àæw</a:t>
            </a:r>
            <a:r>
              <a:rPr lang="en-US" sz="1400" b="1" dirty="0" smtClean="0">
                <a:latin typeface="Nudi 01 e" pitchFamily="2" charset="0"/>
              </a:rPr>
              <a:t> ¸</a:t>
            </a:r>
            <a:r>
              <a:rPr lang="en-US" sz="1400" b="1" dirty="0" err="1" smtClean="0">
                <a:latin typeface="Nudi 01 e" pitchFamily="2" charset="0"/>
              </a:rPr>
              <a:t>ÀzÀ¸Àå£ÀÄ</a:t>
            </a:r>
            <a:r>
              <a:rPr lang="en-US" sz="1400" b="1" dirty="0" smtClean="0">
                <a:latin typeface="Nudi 01 e" pitchFamily="2" charset="0"/>
              </a:rPr>
              <a:t> ª</a:t>
            </a:r>
            <a:r>
              <a:rPr lang="en-US" sz="1400" b="1" dirty="0" err="1" smtClean="0">
                <a:latin typeface="Nudi 01 e" pitchFamily="2" charset="0"/>
              </a:rPr>
              <a:t>Á¶ðPÀ</a:t>
            </a:r>
            <a:r>
              <a:rPr lang="en-US" sz="1400" b="1" dirty="0" smtClean="0">
                <a:latin typeface="Nudi 01 e" pitchFamily="2" charset="0"/>
              </a:rPr>
              <a:t>   12 </a:t>
            </a:r>
            <a:r>
              <a:rPr lang="en-US" sz="1400" b="1" dirty="0" err="1" smtClean="0">
                <a:latin typeface="Nudi 01 e" pitchFamily="2" charset="0"/>
              </a:rPr>
              <a:t>gÀÆ</a:t>
            </a:r>
            <a:r>
              <a:rPr lang="en-US" sz="1400" b="1" dirty="0" smtClean="0">
                <a:latin typeface="Nudi 01 e" pitchFamily="2" charset="0"/>
              </a:rPr>
              <a:t>. ¦</a:t>
            </a:r>
            <a:r>
              <a:rPr lang="en-US" sz="1400" b="1" dirty="0" err="1" smtClean="0">
                <a:latin typeface="Nudi 01 e" pitchFamily="2" charset="0"/>
              </a:rPr>
              <a:t>æÃ«ÄAiÀÄA</a:t>
            </a:r>
            <a:r>
              <a:rPr lang="en-US" sz="1400" b="1" dirty="0" smtClean="0">
                <a:latin typeface="Nudi 01 e" pitchFamily="2" charset="0"/>
              </a:rPr>
              <a:t> ¥</a:t>
            </a:r>
            <a:r>
              <a:rPr lang="en-US" sz="1400" b="1" dirty="0" err="1" smtClean="0">
                <a:latin typeface="Nudi 01 e" pitchFamily="2" charset="0"/>
              </a:rPr>
              <a:t>ÁªÀw¸À¨ÉÃPÁUÀÄvÀÛzÉ</a:t>
            </a:r>
            <a:r>
              <a:rPr lang="en-US" sz="1400" b="1" dirty="0" smtClean="0">
                <a:latin typeface="Nudi 01 e" pitchFamily="2" charset="0"/>
              </a:rPr>
              <a:t> ºÁUÀÆ </a:t>
            </a:r>
            <a:r>
              <a:rPr lang="en-US" sz="1400" b="1" dirty="0" err="1" smtClean="0">
                <a:latin typeface="Nudi 01 e" pitchFamily="2" charset="0"/>
              </a:rPr>
              <a:t>CzÀ£ÀÄß</a:t>
            </a:r>
            <a:r>
              <a:rPr lang="en-US" sz="1400" b="1" dirty="0" smtClean="0">
                <a:latin typeface="Nudi 01 e" pitchFamily="2" charset="0"/>
              </a:rPr>
              <a:t> ¥</a:t>
            </a:r>
            <a:r>
              <a:rPr lang="en-US" sz="1400" b="1" dirty="0" err="1" smtClean="0">
                <a:latin typeface="Nudi 01 e" pitchFamily="2" charset="0"/>
              </a:rPr>
              <a:t>Àæw</a:t>
            </a:r>
            <a:r>
              <a:rPr lang="en-US" sz="1400" b="1" dirty="0" smtClean="0">
                <a:latin typeface="Nudi 01 e" pitchFamily="2" charset="0"/>
              </a:rPr>
              <a:t> ª</a:t>
            </a:r>
            <a:r>
              <a:rPr lang="en-US" sz="1400" b="1" dirty="0" err="1" smtClean="0">
                <a:latin typeface="Nudi 01 e" pitchFamily="2" charset="0"/>
              </a:rPr>
              <a:t>ÀµÀð</a:t>
            </a:r>
            <a:r>
              <a:rPr lang="en-US" sz="1400" b="1" dirty="0" smtClean="0">
                <a:latin typeface="Nudi 01 e" pitchFamily="2" charset="0"/>
              </a:rPr>
              <a:t> £</a:t>
            </a:r>
            <a:r>
              <a:rPr lang="en-US" sz="1400" b="1" dirty="0" err="1" smtClean="0">
                <a:latin typeface="Nudi 01 e" pitchFamily="2" charset="0"/>
              </a:rPr>
              <a:t>À«ÃPÀj¸À¨ÉÃPÁUÀÄvÀÛzÉ</a:t>
            </a:r>
            <a:r>
              <a:rPr lang="en-US" sz="1400" b="1" dirty="0" smtClean="0">
                <a:latin typeface="Nudi 01 e" pitchFamily="2" charset="0"/>
              </a:rPr>
              <a:t>.</a:t>
            </a:r>
            <a:r>
              <a:rPr lang="en-US" sz="1400" dirty="0" smtClean="0">
                <a:latin typeface="Nudi 01 e" pitchFamily="2" charset="0"/>
              </a:rPr>
              <a:t> </a:t>
            </a:r>
            <a:endParaRPr lang="en-IN" sz="1400" dirty="0">
              <a:latin typeface="Nudi 01 e" pitchFamily="2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2151127" y="6535374"/>
            <a:ext cx="42740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Nudi 01 e" pitchFamily="2" charset="0"/>
              </a:rPr>
              <a:t>¥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Nudi 01 e" pitchFamily="2" charset="0"/>
              </a:rPr>
              <a:t>ÀæzsÁ£À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Nudi 01 e" pitchFamily="2" charset="0"/>
              </a:rPr>
              <a:t> ª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Nudi 01 e" pitchFamily="2" charset="0"/>
              </a:rPr>
              <a:t>ÀÄAwæ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Nudi 01 e" pitchFamily="2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Nudi 01 e" pitchFamily="2" charset="0"/>
              </a:rPr>
              <a:t>fÃªÀ£ï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Nudi 01 e" pitchFamily="2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Nudi 01 e" pitchFamily="2" charset="0"/>
              </a:rPr>
              <a:t>eÉÆåÃw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Nudi 01 e" pitchFamily="2" charset="0"/>
              </a:rPr>
              <a:t> ©ª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Nudi 01 e" pitchFamily="2" charset="0"/>
              </a:rPr>
              <a:t>ÀiÁ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Nudi 01 e" pitchFamily="2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Nudi 01 e" pitchFamily="2" charset="0"/>
              </a:rPr>
              <a:t>AiÉÆÃd£É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Nudi 01 e" pitchFamily="2" charset="0"/>
              </a:rPr>
              <a:t>:</a:t>
            </a:r>
            <a:endParaRPr lang="en-IN" sz="2400" dirty="0">
              <a:solidFill>
                <a:schemeClr val="accent6">
                  <a:lumMod val="75000"/>
                </a:schemeClr>
              </a:solidFill>
              <a:latin typeface="Nudi 01 e" pitchFamily="2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1837128" y="7604996"/>
            <a:ext cx="4938924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1400" b="1" dirty="0" smtClean="0">
                <a:latin typeface="Nudi 01 e" pitchFamily="2" charset="0"/>
              </a:rPr>
              <a:t>¦</a:t>
            </a:r>
            <a:r>
              <a:rPr lang="en-US" sz="1400" b="1" dirty="0" err="1" smtClean="0">
                <a:latin typeface="Nudi 01 e" pitchFamily="2" charset="0"/>
              </a:rPr>
              <a:t>JAeÉeÉ</a:t>
            </a:r>
            <a:r>
              <a:rPr lang="en-US" sz="1400" b="1" dirty="0" smtClean="0">
                <a:latin typeface="Nudi 01 e" pitchFamily="2" charset="0"/>
              </a:rPr>
              <a:t>©ªÉÊ </a:t>
            </a:r>
            <a:r>
              <a:rPr lang="en-US" sz="1400" b="1" dirty="0" err="1" smtClean="0">
                <a:latin typeface="Nudi 01 e" pitchFamily="2" charset="0"/>
              </a:rPr>
              <a:t>J£ÀÄßªÀ</a:t>
            </a:r>
            <a:r>
              <a:rPr lang="en-US" sz="1400" b="1" dirty="0" smtClean="0">
                <a:latin typeface="Nudi 01 e" pitchFamily="2" charset="0"/>
              </a:rPr>
              <a:t> ©ª</a:t>
            </a:r>
            <a:r>
              <a:rPr lang="en-US" sz="1400" b="1" dirty="0" err="1" smtClean="0">
                <a:latin typeface="Nudi 01 e" pitchFamily="2" charset="0"/>
              </a:rPr>
              <a:t>ÀiÁ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AiÉÆÃd£ÉAiÀÄÄ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AiÀiÁªÀÅzÉÃ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PÁgÀtPÉÌ</a:t>
            </a:r>
            <a:r>
              <a:rPr lang="en-US" sz="1400" b="1" dirty="0" smtClean="0">
                <a:latin typeface="Nudi 01 e" pitchFamily="2" charset="0"/>
              </a:rPr>
              <a:t> ¸ÁªÀÅ ¸ÀA¨sÀ«¹zÀgÉ </a:t>
            </a:r>
            <a:r>
              <a:rPr lang="en-US" sz="1400" b="1" dirty="0" err="1" smtClean="0">
                <a:latin typeface="Nudi 01 e" pitchFamily="2" charset="0"/>
              </a:rPr>
              <a:t>gÀÆ</a:t>
            </a:r>
            <a:r>
              <a:rPr lang="en-US" sz="1400" b="1" dirty="0" smtClean="0">
                <a:latin typeface="Nudi 01 e" pitchFamily="2" charset="0"/>
              </a:rPr>
              <a:t>. </a:t>
            </a:r>
            <a:r>
              <a:rPr lang="en-US" sz="1400" b="1" dirty="0" err="1" smtClean="0">
                <a:latin typeface="Nudi 01 e" pitchFamily="2" charset="0"/>
              </a:rPr>
              <a:t>JgÀqÀÄ</a:t>
            </a:r>
            <a:r>
              <a:rPr lang="en-US" sz="1400" b="1" dirty="0" smtClean="0">
                <a:latin typeface="Nudi 01 e" pitchFamily="2" charset="0"/>
              </a:rPr>
              <a:t> ®</a:t>
            </a:r>
            <a:r>
              <a:rPr lang="en-US" sz="1400" b="1" dirty="0" err="1" smtClean="0">
                <a:latin typeface="Nudi 01 e" pitchFamily="2" charset="0"/>
              </a:rPr>
              <a:t>PÀëzÀ</a:t>
            </a:r>
            <a:r>
              <a:rPr lang="en-US" sz="1400" b="1" dirty="0" smtClean="0">
                <a:latin typeface="Nudi 01 e" pitchFamily="2" charset="0"/>
              </a:rPr>
              <a:t> «ª</a:t>
            </a:r>
            <a:r>
              <a:rPr lang="en-US" sz="1400" b="1" dirty="0" err="1" smtClean="0">
                <a:latin typeface="Nudi 01 e" pitchFamily="2" charset="0"/>
              </a:rPr>
              <a:t>ÀiÁ</a:t>
            </a:r>
            <a:r>
              <a:rPr lang="en-US" sz="1400" b="1" dirty="0" smtClean="0">
                <a:latin typeface="Nudi 01 e" pitchFamily="2" charset="0"/>
              </a:rPr>
              <a:t> ª</a:t>
            </a:r>
            <a:r>
              <a:rPr lang="en-US" sz="1400" b="1" dirty="0" err="1" smtClean="0">
                <a:latin typeface="Nudi 01 e" pitchFamily="2" charset="0"/>
              </a:rPr>
              <a:t>ÉÆvÀÛªÀ£ÀÄß</a:t>
            </a:r>
            <a:r>
              <a:rPr lang="en-US" sz="1400" b="1" dirty="0" smtClean="0">
                <a:latin typeface="Nudi 01 e" pitchFamily="2" charset="0"/>
              </a:rPr>
              <a:t> ¤</a:t>
            </a:r>
            <a:r>
              <a:rPr lang="en-US" sz="1400" b="1" dirty="0" err="1" smtClean="0">
                <a:latin typeface="Nudi 01 e" pitchFamily="2" charset="0"/>
              </a:rPr>
              <a:t>ÃqÀÄªÀÅzÀÄ</a:t>
            </a:r>
            <a:r>
              <a:rPr lang="en-US" sz="1400" b="1" dirty="0" smtClean="0">
                <a:latin typeface="Nudi 01 e" pitchFamily="2" charset="0"/>
              </a:rPr>
              <a:t>.</a:t>
            </a:r>
            <a:endParaRPr lang="en-IN" sz="1400" dirty="0" smtClean="0">
              <a:latin typeface="Nudi 01 e" pitchFamily="2" charset="0"/>
            </a:endParaRPr>
          </a:p>
          <a:p>
            <a:pPr marL="342900" indent="-3429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1400" b="1" dirty="0" smtClean="0">
                <a:latin typeface="Nudi 01 e" pitchFamily="2" charset="0"/>
              </a:rPr>
              <a:t>F </a:t>
            </a:r>
            <a:r>
              <a:rPr lang="en-US" sz="1400" b="1" dirty="0" err="1" smtClean="0">
                <a:latin typeface="Nudi 01 e" pitchFamily="2" charset="0"/>
              </a:rPr>
              <a:t>AiÉÆÃd£ÉAiÀÄÄ</a:t>
            </a:r>
            <a:r>
              <a:rPr lang="en-US" sz="1400" b="1" dirty="0" smtClean="0">
                <a:latin typeface="Nudi 01 e" pitchFamily="2" charset="0"/>
              </a:rPr>
              <a:t> ¨</a:t>
            </a:r>
            <a:r>
              <a:rPr lang="en-US" sz="1400" b="1" dirty="0" err="1" smtClean="0">
                <a:latin typeface="Nudi 01 e" pitchFamily="2" charset="0"/>
              </a:rPr>
              <a:t>ÁåAPï</a:t>
            </a:r>
            <a:r>
              <a:rPr lang="en-US" sz="1400" b="1" dirty="0" smtClean="0">
                <a:latin typeface="Nudi 01 e" pitchFamily="2" charset="0"/>
              </a:rPr>
              <a:t> ±ÁSÉUÀ¼ÀÄ/¨</a:t>
            </a:r>
            <a:r>
              <a:rPr lang="en-US" sz="1400" b="1" dirty="0" err="1" smtClean="0">
                <a:latin typeface="Nudi 01 e" pitchFamily="2" charset="0"/>
              </a:rPr>
              <a:t>ÁåAPï</a:t>
            </a:r>
            <a:r>
              <a:rPr lang="en-US" sz="1400" b="1" dirty="0" smtClean="0">
                <a:latin typeface="Nudi 01 e" pitchFamily="2" charset="0"/>
              </a:rPr>
              <a:t> «ÄvÀæUÀ¼À°è ®¨</a:t>
            </a:r>
            <a:r>
              <a:rPr lang="en-US" sz="1400" b="1" dirty="0" err="1" smtClean="0">
                <a:latin typeface="Nudi 01 e" pitchFamily="2" charset="0"/>
              </a:rPr>
              <a:t>sÀå«gÀÄvÀÛªÉ</a:t>
            </a:r>
            <a:r>
              <a:rPr lang="en-US" sz="1400" b="1" dirty="0" smtClean="0">
                <a:latin typeface="Nudi 01 e" pitchFamily="2" charset="0"/>
              </a:rPr>
              <a:t>.</a:t>
            </a:r>
            <a:endParaRPr lang="en-IN" sz="1400" dirty="0" smtClean="0">
              <a:latin typeface="Nudi 01 e" pitchFamily="2" charset="0"/>
            </a:endParaRPr>
          </a:p>
          <a:p>
            <a:pPr marL="342900" indent="-3429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1400" b="1" dirty="0" smtClean="0">
                <a:latin typeface="Nudi 01 e" pitchFamily="2" charset="0"/>
              </a:rPr>
              <a:t>18jAzÀ 50 ªÀµÀðzÉÆ¼ÀV£À </a:t>
            </a:r>
            <a:r>
              <a:rPr lang="en-US" sz="1400" b="1" dirty="0" err="1" smtClean="0">
                <a:latin typeface="Nudi 01 e" pitchFamily="2" charset="0"/>
              </a:rPr>
              <a:t>J®è</a:t>
            </a:r>
            <a:r>
              <a:rPr lang="en-US" sz="1400" b="1" dirty="0" smtClean="0">
                <a:latin typeface="Nudi 01 e" pitchFamily="2" charset="0"/>
              </a:rPr>
              <a:t> ¨</a:t>
            </a:r>
            <a:r>
              <a:rPr lang="en-US" sz="1400" b="1" dirty="0" err="1" smtClean="0">
                <a:latin typeface="Nudi 01 e" pitchFamily="2" charset="0"/>
              </a:rPr>
              <a:t>ÁåAPï</a:t>
            </a:r>
            <a:r>
              <a:rPr lang="en-US" sz="1400" b="1" dirty="0" smtClean="0">
                <a:latin typeface="Nudi 01 e" pitchFamily="2" charset="0"/>
              </a:rPr>
              <a:t> G½vÁAiÀÄ </a:t>
            </a:r>
            <a:r>
              <a:rPr lang="en-US" sz="1400" b="1" dirty="0" err="1" smtClean="0">
                <a:latin typeface="Nudi 01 e" pitchFamily="2" charset="0"/>
              </a:rPr>
              <a:t>SÁvÉzÁgÀgÀÄ</a:t>
            </a:r>
            <a:r>
              <a:rPr lang="en-US" sz="1400" b="1" dirty="0" smtClean="0">
                <a:latin typeface="Nudi 01 e" pitchFamily="2" charset="0"/>
              </a:rPr>
              <a:t> F </a:t>
            </a:r>
            <a:r>
              <a:rPr lang="en-US" sz="1400" b="1" dirty="0" err="1" smtClean="0">
                <a:latin typeface="Nudi 01 e" pitchFamily="2" charset="0"/>
              </a:rPr>
              <a:t>AiÉÆÃd£É</a:t>
            </a:r>
            <a:r>
              <a:rPr lang="en-US" sz="1400" b="1" dirty="0" smtClean="0">
                <a:latin typeface="Nudi 01 e" pitchFamily="2" charset="0"/>
              </a:rPr>
              <a:t> ¸ÉÃjPÉÆ¼Àî®Ä CºÀ9jgÀÄvÁÛgÉ.</a:t>
            </a:r>
            <a:endParaRPr lang="en-IN" sz="1400" dirty="0" smtClean="0">
              <a:latin typeface="Nudi 01 e" pitchFamily="2" charset="0"/>
            </a:endParaRPr>
          </a:p>
          <a:p>
            <a:pPr marL="342900" indent="-3429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1400" b="1" dirty="0" smtClean="0">
                <a:latin typeface="Nudi 01 e" pitchFamily="2" charset="0"/>
              </a:rPr>
              <a:t>¥</a:t>
            </a:r>
            <a:r>
              <a:rPr lang="en-US" sz="1400" b="1" dirty="0" err="1" smtClean="0">
                <a:latin typeface="Nudi 01 e" pitchFamily="2" charset="0"/>
              </a:rPr>
              <a:t>Àæw</a:t>
            </a:r>
            <a:r>
              <a:rPr lang="en-US" sz="1400" b="1" dirty="0" smtClean="0">
                <a:latin typeface="Nudi 01 e" pitchFamily="2" charset="0"/>
              </a:rPr>
              <a:t> ¸</a:t>
            </a:r>
            <a:r>
              <a:rPr lang="en-US" sz="1400" b="1" dirty="0" err="1" smtClean="0">
                <a:latin typeface="Nudi 01 e" pitchFamily="2" charset="0"/>
              </a:rPr>
              <a:t>ÀzÀ¸Àå¤UÉ</a:t>
            </a:r>
            <a:r>
              <a:rPr lang="en-US" sz="1400" b="1" dirty="0" smtClean="0">
                <a:latin typeface="Nudi 01 e" pitchFamily="2" charset="0"/>
              </a:rPr>
              <a:t> ª</a:t>
            </a:r>
            <a:r>
              <a:rPr lang="en-US" sz="1400" b="1" dirty="0" err="1" smtClean="0">
                <a:latin typeface="Nudi 01 e" pitchFamily="2" charset="0"/>
              </a:rPr>
              <a:t>Á¶ðPÀ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gÀÆ</a:t>
            </a:r>
            <a:r>
              <a:rPr lang="en-US" sz="1400" b="1" dirty="0" smtClean="0">
                <a:latin typeface="Nudi 01 e" pitchFamily="2" charset="0"/>
              </a:rPr>
              <a:t>. 330 ¦</a:t>
            </a:r>
            <a:r>
              <a:rPr lang="en-US" sz="1400" b="1" dirty="0" err="1" smtClean="0">
                <a:latin typeface="Nudi 01 e" pitchFamily="2" charset="0"/>
              </a:rPr>
              <a:t>æÃ«ÄAiÀÄA</a:t>
            </a:r>
            <a:r>
              <a:rPr lang="en-US" sz="1400" b="1" dirty="0" smtClean="0">
                <a:latin typeface="Nudi 01 e" pitchFamily="2" charset="0"/>
              </a:rPr>
              <a:t> ºÁUÀÆ ¸ÉÃªÁ </a:t>
            </a:r>
            <a:r>
              <a:rPr lang="en-US" sz="1400" b="1" dirty="0" err="1" smtClean="0">
                <a:latin typeface="Nudi 01 e" pitchFamily="2" charset="0"/>
              </a:rPr>
              <a:t>vÉjUÉ</a:t>
            </a:r>
            <a:r>
              <a:rPr lang="en-US" sz="1400" b="1" dirty="0" smtClean="0">
                <a:latin typeface="Nudi 01 e" pitchFamily="2" charset="0"/>
              </a:rPr>
              <a:t> ¥</a:t>
            </a:r>
            <a:r>
              <a:rPr lang="en-US" sz="1400" b="1" dirty="0" err="1" smtClean="0">
                <a:latin typeface="Nudi 01 e" pitchFamily="2" charset="0"/>
              </a:rPr>
              <a:t>ÀævÉåÃPÀ</a:t>
            </a:r>
            <a:r>
              <a:rPr lang="en-US" sz="1400" b="1" dirty="0" smtClean="0">
                <a:latin typeface="Nudi 01 e" pitchFamily="2" charset="0"/>
              </a:rPr>
              <a:t>. ª</a:t>
            </a:r>
            <a:r>
              <a:rPr lang="en-US" sz="1400" b="1" dirty="0" err="1" smtClean="0">
                <a:latin typeface="Nudi 01 e" pitchFamily="2" charset="0"/>
              </a:rPr>
              <a:t>Á¶ðPÀ</a:t>
            </a:r>
            <a:r>
              <a:rPr lang="en-US" sz="1400" b="1" dirty="0" smtClean="0">
                <a:latin typeface="Nudi 01 e" pitchFamily="2" charset="0"/>
              </a:rPr>
              <a:t> £</a:t>
            </a:r>
            <a:r>
              <a:rPr lang="en-US" sz="1400" b="1" dirty="0" err="1" smtClean="0">
                <a:latin typeface="Nudi 01 e" pitchFamily="2" charset="0"/>
              </a:rPr>
              <a:t>É¯ÉAiÀÄ°è</a:t>
            </a:r>
            <a:r>
              <a:rPr lang="en-US" sz="1400" b="1" dirty="0" smtClean="0">
                <a:latin typeface="Nudi 01 e" pitchFamily="2" charset="0"/>
              </a:rPr>
              <a:t> £</a:t>
            </a:r>
            <a:r>
              <a:rPr lang="en-US" sz="1400" b="1" dirty="0" err="1" smtClean="0">
                <a:latin typeface="Nudi 01 e" pitchFamily="2" charset="0"/>
              </a:rPr>
              <a:t>À«ÃPÀj¸À</a:t>
            </a:r>
            <a:r>
              <a:rPr lang="en-US" sz="1400" b="1" dirty="0" smtClean="0">
                <a:latin typeface="Nudi 01 e" pitchFamily="2" charset="0"/>
              </a:rPr>
              <a:t>§º</a:t>
            </a:r>
            <a:r>
              <a:rPr lang="en-US" sz="1400" b="1" dirty="0" err="1" smtClean="0">
                <a:latin typeface="Nudi 01 e" pitchFamily="2" charset="0"/>
              </a:rPr>
              <a:t>ÀÄzÁVzÉ</a:t>
            </a:r>
            <a:r>
              <a:rPr lang="en-US" sz="1400" b="1" dirty="0" smtClean="0">
                <a:latin typeface="Nudi 01 e" pitchFamily="2" charset="0"/>
              </a:rPr>
              <a:t>.</a:t>
            </a:r>
            <a:endParaRPr lang="en-IN" sz="1400" dirty="0">
              <a:latin typeface="Nudi 01 e" pitchFamily="2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2974946" y="102017"/>
            <a:ext cx="39036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Nudi 01 e" pitchFamily="2" charset="0"/>
              </a:rPr>
              <a:t>¸</a:t>
            </a:r>
            <a:r>
              <a:rPr lang="en-US" sz="2800" b="1" dirty="0" err="1" smtClean="0">
                <a:solidFill>
                  <a:schemeClr val="bg1"/>
                </a:solidFill>
                <a:latin typeface="Nudi 01 e" pitchFamily="2" charset="0"/>
              </a:rPr>
              <a:t>ÁªÀiÁfPÀ</a:t>
            </a:r>
            <a:r>
              <a:rPr lang="en-US" sz="2800" b="1" dirty="0" smtClean="0">
                <a:solidFill>
                  <a:schemeClr val="bg1"/>
                </a:solidFill>
                <a:latin typeface="Nudi 01 e" pitchFamily="2" charset="0"/>
              </a:rPr>
              <a:t> ¨</a:t>
            </a:r>
            <a:r>
              <a:rPr lang="en-US" sz="2800" b="1" dirty="0" err="1" smtClean="0">
                <a:solidFill>
                  <a:schemeClr val="bg1"/>
                </a:solidFill>
                <a:latin typeface="Nudi 01 e" pitchFamily="2" charset="0"/>
              </a:rPr>
              <a:t>sÀzÀævÉ</a:t>
            </a:r>
            <a:r>
              <a:rPr lang="en-US" sz="2800" b="1" dirty="0" smtClean="0">
                <a:solidFill>
                  <a:schemeClr val="bg1"/>
                </a:solidFill>
                <a:latin typeface="Nudi 01 e" pitchFamily="2" charset="0"/>
              </a:rPr>
              <a:t> AiÉÆÃd£ÉUÀ¼ÀÄ:</a:t>
            </a:r>
            <a:endParaRPr lang="en-IN" sz="2800" dirty="0">
              <a:solidFill>
                <a:schemeClr val="bg1"/>
              </a:solidFill>
              <a:latin typeface="Nudi 01 e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2896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2151127" y="690347"/>
            <a:ext cx="34612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Nudi 01 e" pitchFamily="2" charset="0"/>
              </a:rPr>
              <a:t>¥</a:t>
            </a:r>
            <a:r>
              <a:rPr lang="en-US" sz="2400" b="1" dirty="0" err="1" smtClean="0">
                <a:solidFill>
                  <a:srgbClr val="FF0000"/>
                </a:solidFill>
                <a:latin typeface="Nudi 01 e" pitchFamily="2" charset="0"/>
              </a:rPr>
              <a:t>ÀæzsÁ£À</a:t>
            </a:r>
            <a:r>
              <a:rPr lang="en-US" sz="2400" b="1" dirty="0" smtClean="0">
                <a:solidFill>
                  <a:srgbClr val="FF0000"/>
                </a:solidFill>
                <a:latin typeface="Nudi 01 e" pitchFamily="2" charset="0"/>
              </a:rPr>
              <a:t> ª</a:t>
            </a:r>
            <a:r>
              <a:rPr lang="en-US" sz="2400" b="1" dirty="0" err="1" smtClean="0">
                <a:solidFill>
                  <a:srgbClr val="FF0000"/>
                </a:solidFill>
                <a:latin typeface="Nudi 01 e" pitchFamily="2" charset="0"/>
              </a:rPr>
              <a:t>ÀÄAwæ</a:t>
            </a:r>
            <a:r>
              <a:rPr lang="en-US" sz="2400" b="1" dirty="0" smtClean="0">
                <a:solidFill>
                  <a:srgbClr val="FF0000"/>
                </a:solidFill>
                <a:latin typeface="Nudi 01 e" pitchFamily="2" charset="0"/>
              </a:rPr>
              <a:t> ª</a:t>
            </a:r>
            <a:r>
              <a:rPr lang="en-US" sz="2400" b="1" dirty="0" err="1" smtClean="0">
                <a:solidFill>
                  <a:srgbClr val="FF0000"/>
                </a:solidFill>
                <a:latin typeface="Nudi 01 e" pitchFamily="2" charset="0"/>
              </a:rPr>
              <a:t>ÀÄÄzÁæ</a:t>
            </a:r>
            <a:r>
              <a:rPr lang="en-US" sz="2400" b="1" dirty="0" smtClean="0">
                <a:solidFill>
                  <a:srgbClr val="FF0000"/>
                </a:solidFill>
                <a:latin typeface="Nudi 01 e" pitchFamily="2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Nudi 01 e" pitchFamily="2" charset="0"/>
              </a:rPr>
              <a:t>AiÉÆÃd£É</a:t>
            </a:r>
            <a:r>
              <a:rPr lang="en-US" sz="2400" b="1" dirty="0" smtClean="0">
                <a:solidFill>
                  <a:srgbClr val="FF0000"/>
                </a:solidFill>
                <a:latin typeface="Nudi 01 e" pitchFamily="2" charset="0"/>
              </a:rPr>
              <a:t>:</a:t>
            </a:r>
            <a:endParaRPr lang="en-IN" sz="2400" dirty="0">
              <a:solidFill>
                <a:srgbClr val="FF0000"/>
              </a:solidFill>
              <a:latin typeface="Nudi 01 e" pitchFamily="2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168739" y="583774"/>
            <a:ext cx="2014840" cy="1857649"/>
            <a:chOff x="656753" y="2429810"/>
            <a:chExt cx="2014840" cy="1857649"/>
          </a:xfrm>
          <a:solidFill>
            <a:schemeClr val="accent6">
              <a:lumMod val="75000"/>
            </a:schemeClr>
          </a:solidFill>
        </p:grpSpPr>
        <p:sp>
          <p:nvSpPr>
            <p:cNvPr id="6" name="Hexagon 5"/>
            <p:cNvSpPr/>
            <p:nvPr/>
          </p:nvSpPr>
          <p:spPr>
            <a:xfrm rot="16200000">
              <a:off x="528639" y="2557924"/>
              <a:ext cx="1857649" cy="1601422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9" name="Oval 8"/>
            <p:cNvSpPr/>
            <p:nvPr/>
          </p:nvSpPr>
          <p:spPr>
            <a:xfrm rot="10800000">
              <a:off x="793532" y="2597832"/>
              <a:ext cx="1306273" cy="130627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cxnSp>
          <p:nvCxnSpPr>
            <p:cNvPr id="12" name="Straight Arrow Connector 11"/>
            <p:cNvCxnSpPr/>
            <p:nvPr/>
          </p:nvCxnSpPr>
          <p:spPr>
            <a:xfrm>
              <a:off x="2357594" y="2799184"/>
              <a:ext cx="313999" cy="0"/>
            </a:xfrm>
            <a:prstGeom prst="straightConnector1">
              <a:avLst/>
            </a:prstGeom>
            <a:grpFill/>
            <a:ln w="19050">
              <a:noFill/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Rectangle 29"/>
          <p:cNvSpPr/>
          <p:nvPr/>
        </p:nvSpPr>
        <p:spPr>
          <a:xfrm>
            <a:off x="1814438" y="1070080"/>
            <a:ext cx="496161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buFont typeface="Arial" pitchFamily="34" charset="0"/>
              <a:buChar char="•"/>
            </a:pPr>
            <a:r>
              <a:rPr lang="en-US" sz="1200" b="1" dirty="0" smtClean="0">
                <a:latin typeface="Nudi 01 e" pitchFamily="2" charset="0"/>
              </a:rPr>
              <a:t>1. ª</a:t>
            </a:r>
            <a:r>
              <a:rPr lang="en-US" sz="1200" b="1" dirty="0" err="1" smtClean="0">
                <a:latin typeface="Nudi 01 e" pitchFamily="2" charset="0"/>
              </a:rPr>
              <a:t>ÀÄÄzÁæ</a:t>
            </a:r>
            <a:r>
              <a:rPr lang="en-US" sz="1200" b="1" dirty="0" smtClean="0">
                <a:latin typeface="Nudi 01 e" pitchFamily="2" charset="0"/>
              </a:rPr>
              <a:t> ª</a:t>
            </a:r>
            <a:r>
              <a:rPr lang="en-US" sz="1200" b="1" dirty="0" err="1" smtClean="0">
                <a:latin typeface="Nudi 01 e" pitchFamily="2" charset="0"/>
              </a:rPr>
              <a:t>ÀÄvÀÄÛ</a:t>
            </a:r>
            <a:r>
              <a:rPr lang="en-US" sz="1200" b="1" dirty="0" smtClean="0">
                <a:latin typeface="Nudi 01 e" pitchFamily="2" charset="0"/>
              </a:rPr>
              <a:t> ¥</a:t>
            </a:r>
            <a:r>
              <a:rPr lang="en-US" sz="1200" b="1" dirty="0" err="1" smtClean="0">
                <a:latin typeface="Nudi 01 e" pitchFamily="2" charset="0"/>
              </a:rPr>
              <a:t>ÀæzsÁ£À</a:t>
            </a:r>
            <a:r>
              <a:rPr lang="en-US" sz="1200" b="1" dirty="0" smtClean="0">
                <a:latin typeface="Nudi 01 e" pitchFamily="2" charset="0"/>
              </a:rPr>
              <a:t> ª</a:t>
            </a:r>
            <a:r>
              <a:rPr lang="en-US" sz="1200" b="1" dirty="0" err="1" smtClean="0">
                <a:latin typeface="Nudi 01 e" pitchFamily="2" charset="0"/>
              </a:rPr>
              <a:t>ÀÄAwæ</a:t>
            </a:r>
            <a:r>
              <a:rPr lang="en-US" sz="1200" b="1" dirty="0" smtClean="0">
                <a:latin typeface="Nudi 01 e" pitchFamily="2" charset="0"/>
              </a:rPr>
              <a:t> ª</a:t>
            </a:r>
            <a:r>
              <a:rPr lang="en-US" sz="1200" b="1" dirty="0" err="1" smtClean="0">
                <a:latin typeface="Nudi 01 e" pitchFamily="2" charset="0"/>
              </a:rPr>
              <a:t>ÀÄÄzÁæ</a:t>
            </a:r>
            <a:r>
              <a:rPr lang="en-US" sz="1200" b="1" dirty="0" smtClean="0">
                <a:latin typeface="Nudi 01 e" pitchFamily="2" charset="0"/>
              </a:rPr>
              <a:t> </a:t>
            </a:r>
            <a:r>
              <a:rPr lang="en-US" sz="1200" b="1" dirty="0" err="1" smtClean="0">
                <a:latin typeface="Nudi 01 e" pitchFamily="2" charset="0"/>
              </a:rPr>
              <a:t>AiÉÆÃd£ÉUÉ</a:t>
            </a:r>
            <a:r>
              <a:rPr lang="en-US" sz="1200" b="1" dirty="0" smtClean="0">
                <a:latin typeface="Nudi 01 e" pitchFamily="2" charset="0"/>
              </a:rPr>
              <a:t> (¦JAJAªÉÊ) 2015gÀ </a:t>
            </a:r>
            <a:r>
              <a:rPr lang="en-US" sz="1200" b="1" dirty="0" err="1" smtClean="0">
                <a:latin typeface="Nudi 01 e" pitchFamily="2" charset="0"/>
              </a:rPr>
              <a:t>K¦æ¯ï</a:t>
            </a:r>
            <a:r>
              <a:rPr lang="en-US" sz="1200" b="1" dirty="0" smtClean="0">
                <a:latin typeface="Nudi 01 e" pitchFamily="2" charset="0"/>
              </a:rPr>
              <a:t> 8gÀAzÀÄ ¥</a:t>
            </a:r>
            <a:r>
              <a:rPr lang="en-US" sz="1200" b="1" dirty="0" err="1" smtClean="0">
                <a:latin typeface="Nudi 01 e" pitchFamily="2" charset="0"/>
              </a:rPr>
              <a:t>ÀæzsÁ£À</a:t>
            </a:r>
            <a:r>
              <a:rPr lang="en-US" sz="1200" b="1" dirty="0" smtClean="0">
                <a:latin typeface="Nudi 01 e" pitchFamily="2" charset="0"/>
              </a:rPr>
              <a:t> ª</a:t>
            </a:r>
            <a:r>
              <a:rPr lang="en-US" sz="1200" b="1" dirty="0" err="1" smtClean="0">
                <a:latin typeface="Nudi 01 e" pitchFamily="2" charset="0"/>
              </a:rPr>
              <a:t>ÀÄAwæAiÀÄªÀgÀÄ</a:t>
            </a:r>
            <a:r>
              <a:rPr lang="en-US" sz="1200" b="1" dirty="0" smtClean="0">
                <a:latin typeface="Nudi 01 e" pitchFamily="2" charset="0"/>
              </a:rPr>
              <a:t> ZÁ®£É ¤</a:t>
            </a:r>
            <a:r>
              <a:rPr lang="en-US" sz="1200" b="1" dirty="0" err="1" smtClean="0">
                <a:latin typeface="Nudi 01 e" pitchFamily="2" charset="0"/>
              </a:rPr>
              <a:t>ÃrzÀgÀÄ</a:t>
            </a:r>
            <a:r>
              <a:rPr lang="en-US" sz="1200" b="1" dirty="0" smtClean="0">
                <a:latin typeface="Nudi 01 e" pitchFamily="2" charset="0"/>
              </a:rPr>
              <a:t>.</a:t>
            </a:r>
            <a:endParaRPr lang="en-IN" sz="1200" dirty="0" smtClean="0">
              <a:latin typeface="Nudi 01 e" pitchFamily="2" charset="0"/>
            </a:endParaRPr>
          </a:p>
          <a:p>
            <a:pPr marL="228600" indent="-228600">
              <a:buFont typeface="Arial" pitchFamily="34" charset="0"/>
              <a:buChar char="•"/>
            </a:pPr>
            <a:r>
              <a:rPr lang="en-US" sz="1200" dirty="0" smtClean="0">
                <a:latin typeface="Nudi 01 e" pitchFamily="2" charset="0"/>
              </a:rPr>
              <a:t>2.  </a:t>
            </a:r>
            <a:r>
              <a:rPr lang="en-US" sz="1200" dirty="0" err="1" smtClean="0">
                <a:latin typeface="Nudi 01 e" pitchFamily="2" charset="0"/>
              </a:rPr>
              <a:t>PÁ¥ÉÇðgÉÃmÉÃvÀgÀ</a:t>
            </a:r>
            <a:r>
              <a:rPr lang="en-US" sz="1200" dirty="0" smtClean="0">
                <a:latin typeface="Nudi 01 e" pitchFamily="2" charset="0"/>
              </a:rPr>
              <a:t> ¸</a:t>
            </a:r>
            <a:r>
              <a:rPr lang="en-US" sz="1200" dirty="0" err="1" smtClean="0">
                <a:latin typeface="Nudi 01 e" pitchFamily="2" charset="0"/>
              </a:rPr>
              <a:t>ÀtÚ</a:t>
            </a:r>
            <a:r>
              <a:rPr lang="en-US" sz="1200" dirty="0" smtClean="0">
                <a:latin typeface="Nudi 01 e" pitchFamily="2" charset="0"/>
              </a:rPr>
              <a:t> G¢ÝªÉÄ </a:t>
            </a:r>
            <a:r>
              <a:rPr lang="en-US" sz="1200" dirty="0" err="1" smtClean="0">
                <a:latin typeface="Nudi 01 e" pitchFamily="2" charset="0"/>
              </a:rPr>
              <a:t>PÉëÃvÀæ</a:t>
            </a:r>
            <a:r>
              <a:rPr lang="en-US" sz="1200" dirty="0" smtClean="0">
                <a:latin typeface="Nudi 01 e" pitchFamily="2" charset="0"/>
              </a:rPr>
              <a:t>(J£ï¹J¸ï©J¸ï)PÉÌ </a:t>
            </a:r>
            <a:r>
              <a:rPr lang="en-US" sz="1200" dirty="0" err="1" smtClean="0">
                <a:latin typeface="Nudi 01 e" pitchFamily="2" charset="0"/>
              </a:rPr>
              <a:t>DyðPÀ</a:t>
            </a:r>
            <a:r>
              <a:rPr lang="en-US" sz="1200" dirty="0" smtClean="0">
                <a:latin typeface="Nudi 01 e" pitchFamily="2" charset="0"/>
              </a:rPr>
              <a:t> ¸Ë®¨sÀåUÀ¼À£ÀÄß «¸ÀÛj¹ </a:t>
            </a:r>
            <a:r>
              <a:rPr lang="en-US" sz="1200" dirty="0" err="1" smtClean="0">
                <a:latin typeface="Nudi 01 e" pitchFamily="2" charset="0"/>
              </a:rPr>
              <a:t>C¢üPÀÈvÀªÁV</a:t>
            </a:r>
            <a:r>
              <a:rPr lang="en-US" sz="1200" dirty="0" smtClean="0">
                <a:latin typeface="Nudi 01 e" pitchFamily="2" charset="0"/>
              </a:rPr>
              <a:t> CªÀÅUÀ¼À ¥</a:t>
            </a:r>
            <a:r>
              <a:rPr lang="en-US" sz="1200" dirty="0" err="1" smtClean="0">
                <a:latin typeface="Nudi 01 e" pitchFamily="2" charset="0"/>
              </a:rPr>
              <a:t>ÀæAiÉÆÃd£ÀªÀ£ÀÄß</a:t>
            </a:r>
            <a:r>
              <a:rPr lang="en-US" sz="1200" dirty="0" smtClean="0">
                <a:latin typeface="Nudi 01 e" pitchFamily="2" charset="0"/>
              </a:rPr>
              <a:t> ¥</a:t>
            </a:r>
            <a:r>
              <a:rPr lang="en-US" sz="1200" dirty="0" err="1" smtClean="0">
                <a:latin typeface="Nudi 01 e" pitchFamily="2" charset="0"/>
              </a:rPr>
              <a:t>ÀqÉAiÀÄÄªÀAvÉ</a:t>
            </a:r>
            <a:r>
              <a:rPr lang="en-US" sz="1200" dirty="0" smtClean="0">
                <a:latin typeface="Nudi 01 e" pitchFamily="2" charset="0"/>
              </a:rPr>
              <a:t> ª</a:t>
            </a:r>
            <a:r>
              <a:rPr lang="en-US" sz="1200" dirty="0" err="1" smtClean="0">
                <a:latin typeface="Nudi 01 e" pitchFamily="2" charset="0"/>
              </a:rPr>
              <a:t>ÀiÁqÀÄªÀÅzÀÄ</a:t>
            </a:r>
            <a:r>
              <a:rPr lang="en-US" sz="1200" dirty="0" smtClean="0">
                <a:latin typeface="Nudi 01 e" pitchFamily="2" charset="0"/>
              </a:rPr>
              <a:t>.</a:t>
            </a:r>
            <a:endParaRPr lang="en-IN" sz="1200" dirty="0" smtClean="0">
              <a:latin typeface="Nudi 01 e" pitchFamily="2" charset="0"/>
            </a:endParaRPr>
          </a:p>
          <a:p>
            <a:pPr marL="228600" indent="-228600">
              <a:buFont typeface="Arial" pitchFamily="34" charset="0"/>
              <a:buChar char="•"/>
            </a:pPr>
            <a:r>
              <a:rPr lang="en-US" sz="1200" dirty="0" smtClean="0">
                <a:latin typeface="Nudi 01 e" pitchFamily="2" charset="0"/>
              </a:rPr>
              <a:t>3. ¸</a:t>
            </a:r>
            <a:r>
              <a:rPr lang="en-US" sz="1200" dirty="0" err="1" smtClean="0">
                <a:latin typeface="Nudi 01 e" pitchFamily="2" charset="0"/>
              </a:rPr>
              <a:t>ÀtÚ</a:t>
            </a:r>
            <a:r>
              <a:rPr lang="en-US" sz="1200" dirty="0" smtClean="0">
                <a:latin typeface="Nudi 01 e" pitchFamily="2" charset="0"/>
              </a:rPr>
              <a:t> </a:t>
            </a:r>
            <a:r>
              <a:rPr lang="en-US" sz="1200" dirty="0" err="1" smtClean="0">
                <a:latin typeface="Nudi 01 e" pitchFamily="2" charset="0"/>
              </a:rPr>
              <a:t>GvÁàzÀPÀ</a:t>
            </a:r>
            <a:r>
              <a:rPr lang="en-US" sz="1200" dirty="0" smtClean="0">
                <a:latin typeface="Nudi 01 e" pitchFamily="2" charset="0"/>
              </a:rPr>
              <a:t> WÀlPÀUÀ¼ÀÄ, </a:t>
            </a:r>
            <a:r>
              <a:rPr lang="en-US" sz="1200" dirty="0" err="1" smtClean="0">
                <a:latin typeface="Nudi 01 e" pitchFamily="2" charset="0"/>
              </a:rPr>
              <a:t>CAUÀr</a:t>
            </a:r>
            <a:r>
              <a:rPr lang="en-US" sz="1200" dirty="0" smtClean="0">
                <a:latin typeface="Nudi 01 e" pitchFamily="2" charset="0"/>
              </a:rPr>
              <a:t> ª</a:t>
            </a:r>
            <a:r>
              <a:rPr lang="en-US" sz="1200" dirty="0" err="1" smtClean="0">
                <a:latin typeface="Nudi 01 e" pitchFamily="2" charset="0"/>
              </a:rPr>
              <a:t>ÀiÁ®PÀgÀÄ</a:t>
            </a:r>
            <a:r>
              <a:rPr lang="en-US" sz="1200" dirty="0" smtClean="0">
                <a:latin typeface="Nudi 01 e" pitchFamily="2" charset="0"/>
              </a:rPr>
              <a:t>, º</a:t>
            </a:r>
            <a:r>
              <a:rPr lang="en-US" sz="1200" dirty="0" err="1" smtClean="0">
                <a:latin typeface="Nudi 01 e" pitchFamily="2" charset="0"/>
              </a:rPr>
              <a:t>ÀtÄÚ</a:t>
            </a:r>
            <a:r>
              <a:rPr lang="en-US" sz="1200" dirty="0" smtClean="0">
                <a:latin typeface="Nudi 01 e" pitchFamily="2" charset="0"/>
              </a:rPr>
              <a:t> ª</a:t>
            </a:r>
            <a:r>
              <a:rPr lang="en-US" sz="1200" dirty="0" err="1" smtClean="0">
                <a:latin typeface="Nudi 01 e" pitchFamily="2" charset="0"/>
              </a:rPr>
              <a:t>ÀÄvÀÄÛ</a:t>
            </a:r>
            <a:r>
              <a:rPr lang="en-US" sz="1200" dirty="0" smtClean="0">
                <a:latin typeface="Nudi 01 e" pitchFamily="2" charset="0"/>
              </a:rPr>
              <a:t> </a:t>
            </a:r>
            <a:r>
              <a:rPr lang="en-US" sz="1200" dirty="0" err="1" smtClean="0">
                <a:latin typeface="Nudi 01 e" pitchFamily="2" charset="0"/>
              </a:rPr>
              <a:t>vÀgÀPÁj</a:t>
            </a:r>
            <a:r>
              <a:rPr lang="en-US" sz="1200" dirty="0" smtClean="0">
                <a:latin typeface="Nudi 01 e" pitchFamily="2" charset="0"/>
              </a:rPr>
              <a:t> ª</a:t>
            </a:r>
            <a:r>
              <a:rPr lang="en-US" sz="1200" dirty="0" err="1" smtClean="0">
                <a:latin typeface="Nudi 01 e" pitchFamily="2" charset="0"/>
              </a:rPr>
              <a:t>ÀiÁgÁlUÁgÀgÀÄ</a:t>
            </a:r>
            <a:r>
              <a:rPr lang="en-US" sz="1200" dirty="0" smtClean="0">
                <a:latin typeface="Nudi 01 e" pitchFamily="2" charset="0"/>
              </a:rPr>
              <a:t>. </a:t>
            </a:r>
            <a:r>
              <a:rPr lang="en-US" sz="1200" dirty="0" err="1" smtClean="0">
                <a:latin typeface="Nudi 01 e" pitchFamily="2" charset="0"/>
              </a:rPr>
              <a:t>læPï</a:t>
            </a:r>
            <a:r>
              <a:rPr lang="en-US" sz="1200" dirty="0" smtClean="0">
                <a:latin typeface="Nudi 01 e" pitchFamily="2" charset="0"/>
              </a:rPr>
              <a:t> ª</a:t>
            </a:r>
            <a:r>
              <a:rPr lang="en-US" sz="1200" dirty="0" err="1" smtClean="0">
                <a:latin typeface="Nudi 01 e" pitchFamily="2" charset="0"/>
              </a:rPr>
              <a:t>ÀÄvÀÄÛ</a:t>
            </a:r>
            <a:r>
              <a:rPr lang="en-US" sz="1200" dirty="0" smtClean="0">
                <a:latin typeface="Nudi 01 e" pitchFamily="2" charset="0"/>
              </a:rPr>
              <a:t> </a:t>
            </a:r>
            <a:r>
              <a:rPr lang="en-US" sz="1200" dirty="0" err="1" smtClean="0">
                <a:latin typeface="Nudi 01 e" pitchFamily="2" charset="0"/>
              </a:rPr>
              <a:t>mÁåQì</a:t>
            </a:r>
            <a:r>
              <a:rPr lang="en-US" sz="1200" dirty="0" smtClean="0">
                <a:latin typeface="Nudi 01 e" pitchFamily="2" charset="0"/>
              </a:rPr>
              <a:t> £</a:t>
            </a:r>
            <a:r>
              <a:rPr lang="en-US" sz="1200" dirty="0" err="1" smtClean="0">
                <a:latin typeface="Nudi 01 e" pitchFamily="2" charset="0"/>
              </a:rPr>
              <a:t>ÀqÉ¸ÀÄªÀªÀgÀÄ</a:t>
            </a:r>
            <a:r>
              <a:rPr lang="en-US" sz="1200" dirty="0" smtClean="0">
                <a:latin typeface="Nudi 01 e" pitchFamily="2" charset="0"/>
              </a:rPr>
              <a:t>, </a:t>
            </a:r>
            <a:r>
              <a:rPr lang="en-US" sz="1200" dirty="0" err="1" smtClean="0">
                <a:latin typeface="Nudi 01 e" pitchFamily="2" charset="0"/>
              </a:rPr>
              <a:t>DºÁgÀ</a:t>
            </a:r>
            <a:r>
              <a:rPr lang="en-US" sz="1200" dirty="0" smtClean="0">
                <a:latin typeface="Nudi 01 e" pitchFamily="2" charset="0"/>
              </a:rPr>
              <a:t> ¸ÉÃªÁ WÀlPÀUÀ¼ÀÄ, </a:t>
            </a:r>
            <a:r>
              <a:rPr lang="en-US" sz="1200" dirty="0" err="1" smtClean="0">
                <a:latin typeface="Nudi 01 e" pitchFamily="2" charset="0"/>
              </a:rPr>
              <a:t>j¥ÉÃj</a:t>
            </a:r>
            <a:r>
              <a:rPr lang="en-US" sz="1200" dirty="0" smtClean="0">
                <a:latin typeface="Nudi 01 e" pitchFamily="2" charset="0"/>
              </a:rPr>
              <a:t> CAUÀrUÀ¼ÀÄ, ¸</a:t>
            </a:r>
            <a:r>
              <a:rPr lang="en-US" sz="1200" dirty="0" err="1" smtClean="0">
                <a:latin typeface="Nudi 01 e" pitchFamily="2" charset="0"/>
              </a:rPr>
              <a:t>ÀtÚ</a:t>
            </a:r>
            <a:r>
              <a:rPr lang="en-US" sz="1200" dirty="0" smtClean="0">
                <a:latin typeface="Nudi 01 e" pitchFamily="2" charset="0"/>
              </a:rPr>
              <a:t> G¢ÝªÉÄUÀ¼ÀÄ, PÀÄ±À® PÀ«ÄðUÀ¼À </a:t>
            </a:r>
            <a:r>
              <a:rPr lang="en-US" sz="1200" dirty="0" err="1" smtClean="0">
                <a:latin typeface="Nudi 01 e" pitchFamily="2" charset="0"/>
              </a:rPr>
              <a:t>DºÁgÀ</a:t>
            </a:r>
            <a:r>
              <a:rPr lang="en-US" sz="1200" dirty="0" smtClean="0">
                <a:latin typeface="Nudi 01 e" pitchFamily="2" charset="0"/>
              </a:rPr>
              <a:t> ¸</a:t>
            </a:r>
            <a:r>
              <a:rPr lang="en-US" sz="1200" dirty="0" err="1" smtClean="0">
                <a:latin typeface="Nudi 01 e" pitchFamily="2" charset="0"/>
              </a:rPr>
              <a:t>ÀA¸ÀÌgÀuÉ</a:t>
            </a:r>
            <a:r>
              <a:rPr lang="en-US" sz="1200" dirty="0" smtClean="0">
                <a:latin typeface="Nudi 01 e" pitchFamily="2" charset="0"/>
              </a:rPr>
              <a:t> WÀlPÀUÀ¼ÀÄ, ©Ã¢ ª</a:t>
            </a:r>
            <a:r>
              <a:rPr lang="en-US" sz="1200" dirty="0" err="1" smtClean="0">
                <a:latin typeface="Nudi 01 e" pitchFamily="2" charset="0"/>
              </a:rPr>
              <a:t>ÀiÁgÁlUÁgÀgÀÄ</a:t>
            </a:r>
            <a:r>
              <a:rPr lang="en-US" sz="1200" dirty="0" smtClean="0">
                <a:latin typeface="Nudi 01 e" pitchFamily="2" charset="0"/>
              </a:rPr>
              <a:t> ª</a:t>
            </a:r>
            <a:r>
              <a:rPr lang="en-US" sz="1200" dirty="0" err="1" smtClean="0">
                <a:latin typeface="Nudi 01 e" pitchFamily="2" charset="0"/>
              </a:rPr>
              <a:t>ÀÄÄAvÁzÀ</a:t>
            </a:r>
            <a:r>
              <a:rPr lang="en-US" sz="1200" dirty="0" smtClean="0">
                <a:latin typeface="Nudi 01 e" pitchFamily="2" charset="0"/>
              </a:rPr>
              <a:t> </a:t>
            </a:r>
            <a:r>
              <a:rPr lang="en-US" sz="1200" dirty="0" err="1" smtClean="0">
                <a:latin typeface="Nudi 01 e" pitchFamily="2" charset="0"/>
              </a:rPr>
              <a:t>DyðPÀ</a:t>
            </a:r>
            <a:r>
              <a:rPr lang="en-US" sz="1200" dirty="0" smtClean="0">
                <a:latin typeface="Nudi 01 e" pitchFamily="2" charset="0"/>
              </a:rPr>
              <a:t> ¸ÀªÀ®vÀÄÛUÀ½®èzÀ «¨sÁUÀUÀ½UÉ ¨</a:t>
            </a:r>
            <a:r>
              <a:rPr lang="en-US" sz="1200" dirty="0" err="1" smtClean="0">
                <a:latin typeface="Nudi 01 e" pitchFamily="2" charset="0"/>
              </a:rPr>
              <a:t>ÁåAPï</a:t>
            </a:r>
            <a:r>
              <a:rPr lang="en-US" sz="1200" dirty="0" smtClean="0">
                <a:latin typeface="Nudi 01 e" pitchFamily="2" charset="0"/>
              </a:rPr>
              <a:t> ªÀÄÆ®PÀ </a:t>
            </a:r>
            <a:r>
              <a:rPr lang="en-US" sz="1200" dirty="0" err="1" smtClean="0">
                <a:latin typeface="Nudi 01 e" pitchFamily="2" charset="0"/>
              </a:rPr>
              <a:t>DyðPÀ</a:t>
            </a:r>
            <a:r>
              <a:rPr lang="en-US" sz="1200" dirty="0" smtClean="0">
                <a:latin typeface="Nudi 01 e" pitchFamily="2" charset="0"/>
              </a:rPr>
              <a:t> ¸Ë®¨</a:t>
            </a:r>
            <a:r>
              <a:rPr lang="en-US" sz="1200" dirty="0" err="1" smtClean="0">
                <a:latin typeface="Nudi 01 e" pitchFamily="2" charset="0"/>
              </a:rPr>
              <a:t>sÀåªÀ£ÀÄß</a:t>
            </a:r>
            <a:r>
              <a:rPr lang="en-US" sz="1200" dirty="0" smtClean="0">
                <a:latin typeface="Nudi 01 e" pitchFamily="2" charset="0"/>
              </a:rPr>
              <a:t> ¤</a:t>
            </a:r>
            <a:r>
              <a:rPr lang="en-US" sz="1200" dirty="0" err="1" smtClean="0">
                <a:latin typeface="Nudi 01 e" pitchFamily="2" charset="0"/>
              </a:rPr>
              <a:t>ÃqÀÄªÀÅzÀÄ</a:t>
            </a:r>
            <a:r>
              <a:rPr lang="en-US" sz="1200" dirty="0" smtClean="0">
                <a:latin typeface="Nudi 01 e" pitchFamily="2" charset="0"/>
              </a:rPr>
              <a:t> ºÁUÀÆ </a:t>
            </a:r>
            <a:r>
              <a:rPr lang="en-US" sz="1200" dirty="0" err="1" smtClean="0">
                <a:latin typeface="Nudi 01 e" pitchFamily="2" charset="0"/>
              </a:rPr>
              <a:t>CzÀ£ÀÄß</a:t>
            </a:r>
            <a:r>
              <a:rPr lang="en-US" sz="1200" dirty="0" smtClean="0">
                <a:latin typeface="Nudi 01 e" pitchFamily="2" charset="0"/>
              </a:rPr>
              <a:t> RavÀ¥Àr¹PÉÆ¼ÀÄîªÀÅzÀÄ.</a:t>
            </a:r>
            <a:endParaRPr lang="en-IN" sz="1200" dirty="0" smtClean="0">
              <a:latin typeface="Nudi 01 e" pitchFamily="2" charset="0"/>
            </a:endParaRPr>
          </a:p>
          <a:p>
            <a:pPr marL="285750" lvl="0" indent="-285750" algn="just" fontAlgn="base" hangingPunct="0">
              <a:buFont typeface="Arial" pitchFamily="34" charset="0"/>
              <a:buChar char="•"/>
            </a:pPr>
            <a:endParaRPr lang="en-US" sz="1200" dirty="0">
              <a:latin typeface="Nudi 01 e" pitchFamily="2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2974946" y="102017"/>
            <a:ext cx="37270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FFFFFF"/>
                </a:solidFill>
              </a:rPr>
              <a:t>Social Security Schemes</a:t>
            </a:r>
            <a:endParaRPr lang="en-IN" sz="2800" dirty="0">
              <a:solidFill>
                <a:srgbClr val="FFFFF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55" y="1070080"/>
            <a:ext cx="1552597" cy="615696"/>
          </a:xfrm>
          <a:prstGeom prst="rect">
            <a:avLst/>
          </a:prstGeom>
        </p:spPr>
      </p:pic>
      <p:sp>
        <p:nvSpPr>
          <p:cNvPr id="15" name="Rounded Rectangle 14"/>
          <p:cNvSpPr/>
          <p:nvPr/>
        </p:nvSpPr>
        <p:spPr>
          <a:xfrm>
            <a:off x="2211624" y="4710140"/>
            <a:ext cx="1916239" cy="561975"/>
          </a:xfrm>
          <a:prstGeom prst="roundRect">
            <a:avLst/>
          </a:prstGeom>
          <a:noFill/>
          <a:ln w="19050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400" b="1" dirty="0" smtClean="0">
                <a:solidFill>
                  <a:schemeClr val="tx1"/>
                </a:solidFill>
                <a:latin typeface="Nudi 01 e" pitchFamily="2" charset="0"/>
              </a:rPr>
              <a:t>¥</a:t>
            </a:r>
            <a:r>
              <a:rPr lang="en-US" sz="1400" b="1" dirty="0" err="1" smtClean="0">
                <a:solidFill>
                  <a:schemeClr val="tx1"/>
                </a:solidFill>
                <a:latin typeface="Nudi 01 e" pitchFamily="2" charset="0"/>
              </a:rPr>
              <a:t>ÀÇgÀPÀ</a:t>
            </a:r>
            <a:r>
              <a:rPr lang="en-US" sz="1400" b="1" dirty="0" smtClean="0">
                <a:solidFill>
                  <a:schemeClr val="tx1"/>
                </a:solidFill>
                <a:latin typeface="Nudi 01 e" pitchFamily="2" charset="0"/>
              </a:rPr>
              <a:t> ¨</a:t>
            </a:r>
            <a:r>
              <a:rPr lang="en-US" sz="1400" b="1" dirty="0" err="1" smtClean="0">
                <a:solidFill>
                  <a:schemeClr val="tx1"/>
                </a:solidFill>
                <a:latin typeface="Nudi 01 e" pitchFamily="2" charset="0"/>
              </a:rPr>
              <a:t>sÀzÀævÉ¬ÄAzÀ</a:t>
            </a:r>
            <a:r>
              <a:rPr lang="en-US" sz="1400" b="1" dirty="0" smtClean="0">
                <a:solidFill>
                  <a:schemeClr val="tx1"/>
                </a:solidFill>
                <a:latin typeface="Nudi 01 e" pitchFamily="2" charset="0"/>
              </a:rPr>
              <a:t> ª</a:t>
            </a:r>
            <a:r>
              <a:rPr lang="en-US" sz="1400" b="1" dirty="0" err="1" smtClean="0">
                <a:solidFill>
                  <a:schemeClr val="tx1"/>
                </a:solidFill>
                <a:latin typeface="Nudi 01 e" pitchFamily="2" charset="0"/>
              </a:rPr>
              <a:t>ÀÄÄPÀÛªÁVzÉ</a:t>
            </a:r>
            <a:r>
              <a:rPr lang="en-US" sz="1400" b="1" dirty="0" smtClean="0">
                <a:solidFill>
                  <a:schemeClr val="tx1"/>
                </a:solidFill>
                <a:latin typeface="Nudi 01 e" pitchFamily="2" charset="0"/>
              </a:rPr>
              <a:t>. </a:t>
            </a:r>
            <a:endParaRPr lang="en-US" sz="1400" dirty="0">
              <a:solidFill>
                <a:schemeClr val="tx1"/>
              </a:solidFill>
              <a:latin typeface="Nudi 01 e" pitchFamily="2" charset="0"/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4223657" y="4710140"/>
            <a:ext cx="2371759" cy="561975"/>
          </a:xfrm>
          <a:prstGeom prst="roundRect">
            <a:avLst/>
          </a:prstGeom>
          <a:noFill/>
          <a:ln w="19050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400" b="1" dirty="0" smtClean="0">
                <a:solidFill>
                  <a:schemeClr val="tx1"/>
                </a:solidFill>
                <a:latin typeface="Nudi 01 e" pitchFamily="2" charset="0"/>
              </a:rPr>
              <a:t>¸</a:t>
            </a:r>
            <a:r>
              <a:rPr lang="en-US" sz="1400" b="1" dirty="0" err="1" smtClean="0">
                <a:solidFill>
                  <a:schemeClr val="tx1"/>
                </a:solidFill>
                <a:latin typeface="Nudi 01 e" pitchFamily="2" charset="0"/>
              </a:rPr>
              <a:t>ÀA¸ÀÌgÀuÁ</a:t>
            </a:r>
            <a:r>
              <a:rPr lang="en-US" sz="1400" b="1" dirty="0" smtClean="0">
                <a:solidFill>
                  <a:schemeClr val="tx1"/>
                </a:solidFill>
                <a:latin typeface="Nudi 01 e" pitchFamily="2" charset="0"/>
              </a:rPr>
              <a:t> ±ÀÄ®Ì ª</a:t>
            </a:r>
            <a:r>
              <a:rPr lang="en-US" sz="1400" b="1" dirty="0" err="1" smtClean="0">
                <a:solidFill>
                  <a:schemeClr val="tx1"/>
                </a:solidFill>
                <a:latin typeface="Nudi 01 e" pitchFamily="2" charset="0"/>
              </a:rPr>
              <a:t>ÀÄvÀÄÛ</a:t>
            </a:r>
            <a:r>
              <a:rPr lang="en-US" sz="1400" b="1" dirty="0" smtClean="0">
                <a:solidFill>
                  <a:schemeClr val="tx1"/>
                </a:solidFill>
                <a:latin typeface="Nudi 01 e" pitchFamily="2" charset="0"/>
              </a:rPr>
              <a:t> `ª</a:t>
            </a:r>
            <a:r>
              <a:rPr lang="en-US" sz="1400" b="1" dirty="0" err="1" smtClean="0">
                <a:solidFill>
                  <a:schemeClr val="tx1"/>
                </a:solidFill>
                <a:latin typeface="Nudi 01 e" pitchFamily="2" charset="0"/>
              </a:rPr>
              <a:t>ÀiÁfð£ï</a:t>
            </a:r>
            <a:r>
              <a:rPr lang="en-US" sz="1400" b="1" dirty="0" smtClean="0">
                <a:solidFill>
                  <a:schemeClr val="tx1"/>
                </a:solidFill>
                <a:latin typeface="Nudi 01 e" pitchFamily="2" charset="0"/>
              </a:rPr>
              <a:t>’ º</a:t>
            </a:r>
            <a:r>
              <a:rPr lang="en-US" sz="1400" b="1" dirty="0" err="1" smtClean="0">
                <a:solidFill>
                  <a:schemeClr val="tx1"/>
                </a:solidFill>
                <a:latin typeface="Nudi 01 e" pitchFamily="2" charset="0"/>
              </a:rPr>
              <a:t>Àt</a:t>
            </a:r>
            <a:r>
              <a:rPr lang="en-US" sz="1400" b="1" dirty="0" smtClean="0">
                <a:solidFill>
                  <a:schemeClr val="tx1"/>
                </a:solidFill>
                <a:latin typeface="Nudi 01 e" pitchFamily="2" charset="0"/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  <a:latin typeface="Nudi 01 e" pitchFamily="2" charset="0"/>
              </a:rPr>
              <a:t>EgÀÄªÀÅ</a:t>
            </a:r>
            <a:r>
              <a:rPr lang="en-US" sz="1400" b="1" dirty="0" smtClean="0">
                <a:solidFill>
                  <a:schemeClr val="tx1"/>
                </a:solidFill>
                <a:latin typeface="Nudi 01 e" pitchFamily="2" charset="0"/>
              </a:rPr>
              <a:t>¢®è.</a:t>
            </a:r>
            <a:endParaRPr lang="en-US" sz="1400" dirty="0">
              <a:solidFill>
                <a:schemeClr val="tx1"/>
              </a:solidFill>
              <a:latin typeface="Nudi 01 e" pitchFamily="2" charset="0"/>
            </a:endParaRPr>
          </a:p>
        </p:txBody>
      </p:sp>
      <p:graphicFrame>
        <p:nvGraphicFramePr>
          <p:cNvPr id="16" name="Diagram 15"/>
          <p:cNvGraphicFramePr/>
          <p:nvPr>
            <p:extLst>
              <p:ext uri="{D42A27DB-BD31-4B8C-83A1-F6EECF244321}">
                <p14:modId xmlns="" xmlns:p14="http://schemas.microsoft.com/office/powerpoint/2010/main" val="1109765412"/>
              </p:ext>
            </p:extLst>
          </p:nvPr>
        </p:nvGraphicFramePr>
        <p:xfrm>
          <a:off x="2130411" y="5686425"/>
          <a:ext cx="4572000" cy="3162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20" name="Diagram 19"/>
          <p:cNvGraphicFramePr/>
          <p:nvPr>
            <p:extLst>
              <p:ext uri="{D42A27DB-BD31-4B8C-83A1-F6EECF244321}">
                <p14:modId xmlns="" xmlns:p14="http://schemas.microsoft.com/office/powerpoint/2010/main" val="3019456247"/>
              </p:ext>
            </p:extLst>
          </p:nvPr>
        </p:nvGraphicFramePr>
        <p:xfrm>
          <a:off x="2101372" y="3651386"/>
          <a:ext cx="4584361" cy="12888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3" name="Rounded Rectangle 2"/>
          <p:cNvSpPr/>
          <p:nvPr/>
        </p:nvSpPr>
        <p:spPr>
          <a:xfrm>
            <a:off x="2089326" y="3101405"/>
            <a:ext cx="4596407" cy="1453177"/>
          </a:xfrm>
          <a:prstGeom prst="roundRect">
            <a:avLst/>
          </a:prstGeom>
          <a:noFill/>
          <a:ln w="190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Nudi 01 e" pitchFamily="2" charset="0"/>
              </a:rPr>
              <a:t>¸</a:t>
            </a:r>
            <a:r>
              <a:rPr lang="en-US" b="1" dirty="0" err="1" smtClean="0">
                <a:solidFill>
                  <a:srgbClr val="FF0000"/>
                </a:solidFill>
                <a:latin typeface="Nudi 01 e" pitchFamily="2" charset="0"/>
              </a:rPr>
              <a:t>Á®zÀ</a:t>
            </a:r>
            <a:r>
              <a:rPr lang="en-US" b="1" dirty="0" smtClean="0">
                <a:solidFill>
                  <a:srgbClr val="FF0000"/>
                </a:solidFill>
                <a:latin typeface="Nudi 01 e" pitchFamily="2" charset="0"/>
              </a:rPr>
              <a:t> ¥ÀæªÀUÀðUÀ¼ÀÄ:</a:t>
            </a:r>
            <a:endParaRPr lang="en-IN" dirty="0">
              <a:solidFill>
                <a:srgbClr val="FF0000"/>
              </a:solidFill>
              <a:latin typeface="Nudi 01 e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325924" y="6229350"/>
            <a:ext cx="16364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latin typeface="Nudi 01 e" pitchFamily="2" charset="0"/>
              </a:rPr>
              <a:t>CºÀðvÉ</a:t>
            </a:r>
            <a:endParaRPr lang="en-IN" sz="3200" dirty="0" smtClean="0">
              <a:latin typeface="Nudi 01 e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6826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540</TotalTime>
  <Words>1396</Words>
  <Application>Microsoft Office PowerPoint</Application>
  <PresentationFormat>A4 Paper (210x297 mm)</PresentationFormat>
  <Paragraphs>112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Utkarsh Shukla</dc:creator>
  <cp:lastModifiedBy>Administrator</cp:lastModifiedBy>
  <cp:revision>81</cp:revision>
  <dcterms:created xsi:type="dcterms:W3CDTF">2015-09-17T11:45:00Z</dcterms:created>
  <dcterms:modified xsi:type="dcterms:W3CDTF">2015-10-29T06:00:54Z</dcterms:modified>
</cp:coreProperties>
</file>